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3" r:id="rId5"/>
    <p:sldId id="264" r:id="rId6"/>
    <p:sldId id="265" r:id="rId7"/>
    <p:sldId id="257" r:id="rId8"/>
    <p:sldId id="258" r:id="rId9"/>
    <p:sldId id="261" r:id="rId10"/>
    <p:sldId id="259" r:id="rId11"/>
    <p:sldId id="266" r:id="rId12"/>
    <p:sldId id="267" r:id="rId13"/>
    <p:sldId id="268" r:id="rId14"/>
    <p:sldId id="269" r:id="rId15"/>
    <p:sldId id="271" r:id="rId16"/>
    <p:sldId id="272" r:id="rId17"/>
    <p:sldId id="274" r:id="rId18"/>
    <p:sldId id="275" r:id="rId19"/>
    <p:sldId id="276" r:id="rId20"/>
    <p:sldId id="270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7" r:id="rId29"/>
    <p:sldId id="291" r:id="rId30"/>
    <p:sldId id="284" r:id="rId31"/>
    <p:sldId id="285" r:id="rId32"/>
    <p:sldId id="286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226E28-381F-4CEC-B1D9-77C430D960F7}" v="1198" dt="2023-03-08T15:33:46.8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4660"/>
  </p:normalViewPr>
  <p:slideViewPr>
    <p:cSldViewPr snapToGrid="0">
      <p:cViewPr varScale="1">
        <p:scale>
          <a:sx n="92" d="100"/>
          <a:sy n="92" d="100"/>
        </p:scale>
        <p:origin x="22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CD226E28-381F-4CEC-B1D9-77C430D960F7}"/>
    <pc:docChg chg="undo redo custSel addSld delSld modSld sldOrd modMainMaster">
      <pc:chgData name="Francisco Valentin Ramirez Cuevas" userId="e79bf063-6348-4b44-8f45-581164b14c81" providerId="ADAL" clId="{CD226E28-381F-4CEC-B1D9-77C430D960F7}" dt="2023-03-08T15:34:39.764" v="3526" actId="1076"/>
      <pc:docMkLst>
        <pc:docMk/>
      </pc:docMkLst>
      <pc:sldChg chg="addSp delSp modSp mod setBg setClrOvrMap">
        <pc:chgData name="Francisco Valentin Ramirez Cuevas" userId="e79bf063-6348-4b44-8f45-581164b14c81" providerId="ADAL" clId="{CD226E28-381F-4CEC-B1D9-77C430D960F7}" dt="2023-03-01T12:49:37.772" v="3353" actId="1038"/>
        <pc:sldMkLst>
          <pc:docMk/>
          <pc:sldMk cId="681268729" sldId="256"/>
        </pc:sldMkLst>
        <pc:spChg chg="mod">
          <ac:chgData name="Francisco Valentin Ramirez Cuevas" userId="e79bf063-6348-4b44-8f45-581164b14c81" providerId="ADAL" clId="{CD226E28-381F-4CEC-B1D9-77C430D960F7}" dt="2023-03-01T12:49:07.023" v="3298"/>
          <ac:spMkLst>
            <pc:docMk/>
            <pc:sldMk cId="681268729" sldId="256"/>
            <ac:spMk id="6" creationId="{4699E018-DF6A-3B86-98D2-9739A24C7C34}"/>
          </ac:spMkLst>
        </pc:spChg>
        <pc:spChg chg="mod">
          <ac:chgData name="Francisco Valentin Ramirez Cuevas" userId="e79bf063-6348-4b44-8f45-581164b14c81" providerId="ADAL" clId="{CD226E28-381F-4CEC-B1D9-77C430D960F7}" dt="2023-03-01T12:49:07.023" v="3298"/>
          <ac:spMkLst>
            <pc:docMk/>
            <pc:sldMk cId="681268729" sldId="256"/>
            <ac:spMk id="7" creationId="{99C15E96-E01E-763E-9287-8BBD01CFDBBE}"/>
          </ac:spMkLst>
        </pc:spChg>
        <pc:spChg chg="add del mod">
          <ac:chgData name="Francisco Valentin Ramirez Cuevas" userId="e79bf063-6348-4b44-8f45-581164b14c81" providerId="ADAL" clId="{CD226E28-381F-4CEC-B1D9-77C430D960F7}" dt="2023-02-20T19:36:28.356" v="627" actId="21"/>
          <ac:spMkLst>
            <pc:docMk/>
            <pc:sldMk cId="681268729" sldId="256"/>
            <ac:spMk id="19" creationId="{3680BB64-7BE5-AD05-CB31-E78755B5C7A9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28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32:35.552" v="27" actId="26606"/>
          <ac:spMkLst>
            <pc:docMk/>
            <pc:sldMk cId="681268729" sldId="256"/>
            <ac:spMk id="1029" creationId="{9A72E43A-2FC3-43A9-8E8E-0BF749E66E4F}"/>
          </ac:spMkLst>
        </pc:spChg>
        <pc:spChg chg="add del">
          <ac:chgData name="Francisco Valentin Ramirez Cuevas" userId="e79bf063-6348-4b44-8f45-581164b14c81" providerId="ADAL" clId="{CD226E28-381F-4CEC-B1D9-77C430D960F7}" dt="2023-02-20T18:36:11.904" v="49" actId="26606"/>
          <ac:spMkLst>
            <pc:docMk/>
            <pc:sldMk cId="681268729" sldId="256"/>
            <ac:spMk id="1030" creationId="{E1A92768-C90D-4200-8975-84CC4D4BC944}"/>
          </ac:spMkLst>
        </pc:spChg>
        <pc:spChg chg="add del">
          <ac:chgData name="Francisco Valentin Ramirez Cuevas" userId="e79bf063-6348-4b44-8f45-581164b14c81" providerId="ADAL" clId="{CD226E28-381F-4CEC-B1D9-77C430D960F7}" dt="2023-02-20T18:31:59.957" v="15" actId="26606"/>
          <ac:spMkLst>
            <pc:docMk/>
            <pc:sldMk cId="681268729" sldId="256"/>
            <ac:spMk id="1031" creationId="{E1A92768-C90D-4200-8975-84CC4D4BC944}"/>
          </ac:spMkLst>
        </pc:spChg>
        <pc:spChg chg="add del">
          <ac:chgData name="Francisco Valentin Ramirez Cuevas" userId="e79bf063-6348-4b44-8f45-581164b14c81" providerId="ADAL" clId="{CD226E28-381F-4CEC-B1D9-77C430D960F7}" dt="2023-02-20T18:36:24.324" v="51" actId="26606"/>
          <ac:spMkLst>
            <pc:docMk/>
            <pc:sldMk cId="681268729" sldId="256"/>
            <ac:spMk id="1032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33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36:30.018" v="53" actId="26606"/>
          <ac:spMkLst>
            <pc:docMk/>
            <pc:sldMk cId="681268729" sldId="256"/>
            <ac:spMk id="1034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35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36:32.134" v="55" actId="26606"/>
          <ac:spMkLst>
            <pc:docMk/>
            <pc:sldMk cId="681268729" sldId="256"/>
            <ac:spMk id="1036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37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36:33.102" v="57" actId="26606"/>
          <ac:spMkLst>
            <pc:docMk/>
            <pc:sldMk cId="681268729" sldId="256"/>
            <ac:spMk id="1038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39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36:36.444" v="59" actId="26606"/>
          <ac:spMkLst>
            <pc:docMk/>
            <pc:sldMk cId="681268729" sldId="256"/>
            <ac:spMk id="1040" creationId="{E6F01E9F-6B0E-4CF9-87AF-27ECD8D4602A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41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36:50.069" v="61" actId="26606"/>
          <ac:spMkLst>
            <pc:docMk/>
            <pc:sldMk cId="681268729" sldId="256"/>
            <ac:spMk id="1042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43" creationId="{7F9FE375-3674-4B26-B67B-30AFAF78CC57}"/>
          </ac:spMkLst>
        </pc:spChg>
        <pc:spChg chg="add del">
          <ac:chgData name="Francisco Valentin Ramirez Cuevas" userId="e79bf063-6348-4b44-8f45-581164b14c81" providerId="ADAL" clId="{CD226E28-381F-4CEC-B1D9-77C430D960F7}" dt="2023-02-20T18:36:50.458" v="63" actId="26606"/>
          <ac:spMkLst>
            <pc:docMk/>
            <pc:sldMk cId="681268729" sldId="256"/>
            <ac:spMk id="1044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2:19.322" v="117" actId="26606"/>
          <ac:spMkLst>
            <pc:docMk/>
            <pc:sldMk cId="681268729" sldId="256"/>
            <ac:spMk id="1045" creationId="{E3B4FF89-C45F-4E24-B963-61E855708F2A}"/>
          </ac:spMkLst>
        </pc:spChg>
        <pc:spChg chg="add del">
          <ac:chgData name="Francisco Valentin Ramirez Cuevas" userId="e79bf063-6348-4b44-8f45-581164b14c81" providerId="ADAL" clId="{CD226E28-381F-4CEC-B1D9-77C430D960F7}" dt="2023-02-20T18:36:54.073" v="65" actId="26606"/>
          <ac:spMkLst>
            <pc:docMk/>
            <pc:sldMk cId="681268729" sldId="256"/>
            <ac:spMk id="1046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2:19.322" v="117" actId="26606"/>
          <ac:spMkLst>
            <pc:docMk/>
            <pc:sldMk cId="681268729" sldId="256"/>
            <ac:spMk id="1047" creationId="{14F25C03-EF67-4344-8AEA-7B3FA0DED024}"/>
          </ac:spMkLst>
        </pc:spChg>
        <pc:spChg chg="add del">
          <ac:chgData name="Francisco Valentin Ramirez Cuevas" userId="e79bf063-6348-4b44-8f45-581164b14c81" providerId="ADAL" clId="{CD226E28-381F-4CEC-B1D9-77C430D960F7}" dt="2023-02-20T18:36:57.448" v="67" actId="26606"/>
          <ac:spMkLst>
            <pc:docMk/>
            <pc:sldMk cId="681268729" sldId="256"/>
            <ac:spMk id="1048" creationId="{E6F01E9F-6B0E-4CF9-87AF-27ECD8D4602A}"/>
          </ac:spMkLst>
        </pc:spChg>
        <pc:spChg chg="add del">
          <ac:chgData name="Francisco Valentin Ramirez Cuevas" userId="e79bf063-6348-4b44-8f45-581164b14c81" providerId="ADAL" clId="{CD226E28-381F-4CEC-B1D9-77C430D960F7}" dt="2023-02-20T18:42:19.322" v="117" actId="26606"/>
          <ac:spMkLst>
            <pc:docMk/>
            <pc:sldMk cId="681268729" sldId="256"/>
            <ac:spMk id="1049" creationId="{F74793DE-3651-410B-B243-8F0B1468E6A4}"/>
          </ac:spMkLst>
        </pc:spChg>
        <pc:spChg chg="add del">
          <ac:chgData name="Francisco Valentin Ramirez Cuevas" userId="e79bf063-6348-4b44-8f45-581164b14c81" providerId="ADAL" clId="{CD226E28-381F-4CEC-B1D9-77C430D960F7}" dt="2023-02-20T18:36:59.393" v="69" actId="26606"/>
          <ac:spMkLst>
            <pc:docMk/>
            <pc:sldMk cId="681268729" sldId="256"/>
            <ac:spMk id="1050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1" creationId="{E1FB3D03-386F-4B20-BFF7-5A6FF3C2DF82}"/>
          </ac:spMkLst>
        </pc:spChg>
        <pc:spChg chg="add del">
          <ac:chgData name="Francisco Valentin Ramirez Cuevas" userId="e79bf063-6348-4b44-8f45-581164b14c81" providerId="ADAL" clId="{CD226E28-381F-4CEC-B1D9-77C430D960F7}" dt="2023-02-20T18:37:03.839" v="71" actId="26606"/>
          <ac:spMkLst>
            <pc:docMk/>
            <pc:sldMk cId="681268729" sldId="256"/>
            <ac:spMk id="1052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3" creationId="{FF35A874-2690-497F-80A0-03675049438E}"/>
          </ac:spMkLst>
        </pc:spChg>
        <pc:spChg chg="add del">
          <ac:chgData name="Francisco Valentin Ramirez Cuevas" userId="e79bf063-6348-4b44-8f45-581164b14c81" providerId="ADAL" clId="{CD226E28-381F-4CEC-B1D9-77C430D960F7}" dt="2023-02-20T18:37:07.534" v="73" actId="26606"/>
          <ac:spMkLst>
            <pc:docMk/>
            <pc:sldMk cId="681268729" sldId="256"/>
            <ac:spMk id="1054" creationId="{761BFF3D-12BC-4A58-8089-C38D71CDDDB3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5" creationId="{8C9D831B-1474-4A35-98F0-2826A355CA81}"/>
          </ac:spMkLst>
        </pc:spChg>
        <pc:spChg chg="add del">
          <ac:chgData name="Francisco Valentin Ramirez Cuevas" userId="e79bf063-6348-4b44-8f45-581164b14c81" providerId="ADAL" clId="{CD226E28-381F-4CEC-B1D9-77C430D960F7}" dt="2023-02-20T18:37:09.937" v="75" actId="26606"/>
          <ac:spMkLst>
            <pc:docMk/>
            <pc:sldMk cId="681268729" sldId="256"/>
            <ac:spMk id="1056" creationId="{ED704EFE-42E8-4C4D-AF32-312001F77215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7" creationId="{4F43A2AA-A3AE-43B9-B9B7-842ECCD0365E}"/>
          </ac:spMkLst>
        </pc:spChg>
        <pc:spChg chg="add del">
          <ac:chgData name="Francisco Valentin Ramirez Cuevas" userId="e79bf063-6348-4b44-8f45-581164b14c81" providerId="ADAL" clId="{CD226E28-381F-4CEC-B1D9-77C430D960F7}" dt="2023-02-20T18:37:15.042" v="77" actId="26606"/>
          <ac:spMkLst>
            <pc:docMk/>
            <pc:sldMk cId="681268729" sldId="256"/>
            <ac:spMk id="1058" creationId="{E3B4FF89-C45F-4E24-B963-61E855708F2A}"/>
          </ac:spMkLst>
        </pc:spChg>
        <pc:spChg chg="add del">
          <ac:chgData name="Francisco Valentin Ramirez Cuevas" userId="e79bf063-6348-4b44-8f45-581164b14c81" providerId="ADAL" clId="{CD226E28-381F-4CEC-B1D9-77C430D960F7}" dt="2023-02-20T18:37:15.042" v="77" actId="26606"/>
          <ac:spMkLst>
            <pc:docMk/>
            <pc:sldMk cId="681268729" sldId="256"/>
            <ac:spMk id="1059" creationId="{14F25C03-EF67-4344-8AEA-7B3FA0DED024}"/>
          </ac:spMkLst>
        </pc:spChg>
        <pc:spChg chg="add del">
          <ac:chgData name="Francisco Valentin Ramirez Cuevas" userId="e79bf063-6348-4b44-8f45-581164b14c81" providerId="ADAL" clId="{CD226E28-381F-4CEC-B1D9-77C430D960F7}" dt="2023-02-20T18:37:15.042" v="77" actId="26606"/>
          <ac:spMkLst>
            <pc:docMk/>
            <pc:sldMk cId="681268729" sldId="256"/>
            <ac:spMk id="1060" creationId="{F74793DE-3651-410B-B243-8F0B1468E6A4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1" creationId="{5A6B1504-B867-4CAB-81BE-8E02622EC7FD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2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3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4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5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6" creationId="{946410AA-0894-4BBC-A1E1-6BB8EF472BE8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7" creationId="{1F3C359C-B3DD-4FB2-A6F9-1D519B65BAF4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8" creationId="{297C449B-67BB-4D99-86C4-E6ECDEA6913F}"/>
          </ac:spMkLst>
        </pc:spChg>
        <pc:spChg chg="add del">
          <ac:chgData name="Francisco Valentin Ramirez Cuevas" userId="e79bf063-6348-4b44-8f45-581164b14c81" providerId="ADAL" clId="{CD226E28-381F-4CEC-B1D9-77C430D960F7}" dt="2023-02-20T18:45:42.167" v="187" actId="26606"/>
          <ac:spMkLst>
            <pc:docMk/>
            <pc:sldMk cId="681268729" sldId="256"/>
            <ac:spMk id="1069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2:26.561" v="123" actId="26606"/>
          <ac:spMkLst>
            <pc:docMk/>
            <pc:sldMk cId="681268729" sldId="256"/>
            <ac:spMk id="1070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5:45.295" v="189" actId="26606"/>
          <ac:spMkLst>
            <pc:docMk/>
            <pc:sldMk cId="681268729" sldId="256"/>
            <ac:spMk id="1071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2:27.738" v="125" actId="26606"/>
          <ac:spMkLst>
            <pc:docMk/>
            <pc:sldMk cId="681268729" sldId="256"/>
            <ac:spMk id="1072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5:50.154" v="191" actId="26606"/>
          <ac:spMkLst>
            <pc:docMk/>
            <pc:sldMk cId="681268729" sldId="256"/>
            <ac:spMk id="1073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4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45:51.748" v="193" actId="26606"/>
          <ac:spMkLst>
            <pc:docMk/>
            <pc:sldMk cId="681268729" sldId="256"/>
            <ac:spMk id="1075" creationId="{E1A92768-C90D-4200-8975-84CC4D4BC944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6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45:54.009" v="195" actId="26606"/>
          <ac:spMkLst>
            <pc:docMk/>
            <pc:sldMk cId="681268729" sldId="256"/>
            <ac:spMk id="1077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8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9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46:39.494" v="213" actId="26606"/>
          <ac:spMkLst>
            <pc:docMk/>
            <pc:sldMk cId="681268729" sldId="256"/>
            <ac:spMk id="1080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46:13.822" v="201" actId="26606"/>
          <ac:spMkLst>
            <pc:docMk/>
            <pc:sldMk cId="681268729" sldId="256"/>
            <ac:spMk id="1081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2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46:14.629" v="203" actId="26606"/>
          <ac:spMkLst>
            <pc:docMk/>
            <pc:sldMk cId="681268729" sldId="256"/>
            <ac:spMk id="1083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4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46:16.781" v="205" actId="26606"/>
          <ac:spMkLst>
            <pc:docMk/>
            <pc:sldMk cId="681268729" sldId="256"/>
            <ac:spMk id="1085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6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7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8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9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90" creationId="{7F9FE375-3674-4B26-B67B-30AFAF78CC57}"/>
          </ac:spMkLst>
        </pc:spChg>
        <pc:spChg chg="add del">
          <ac:chgData name="Francisco Valentin Ramirez Cuevas" userId="e79bf063-6348-4b44-8f45-581164b14c81" providerId="ADAL" clId="{CD226E28-381F-4CEC-B1D9-77C430D960F7}" dt="2023-02-20T18:46:59.654" v="219" actId="26606"/>
          <ac:spMkLst>
            <pc:docMk/>
            <pc:sldMk cId="681268729" sldId="256"/>
            <ac:spMk id="1091" creationId="{0C2A4F70-0C32-4091-B752-1DFD1E7F1CC0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092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3" creationId="{112839B5-6527-4FE1-B5CA-71D5FFC47C0E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4" creationId="{089B37F3-721E-4809-A50E-9EE306404ED8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5" creationId="{6F32C1A4-2AC7-48CB-9AB7-B80470C0FD23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6" creationId="{BE12D8E2-6088-4997-A8C6-1794DA9E1D48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7" creationId="{FAF10F47-1605-47C5-AE58-9062909ADA42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098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099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100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01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47:13.640" v="229" actId="26606"/>
          <ac:spMkLst>
            <pc:docMk/>
            <pc:sldMk cId="681268729" sldId="256"/>
            <ac:spMk id="1102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03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4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5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6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7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08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47:17.292" v="233" actId="26606"/>
          <ac:spMkLst>
            <pc:docMk/>
            <pc:sldMk cId="681268729" sldId="256"/>
            <ac:spMk id="1109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0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7:18.311" v="235" actId="26606"/>
          <ac:spMkLst>
            <pc:docMk/>
            <pc:sldMk cId="681268729" sldId="256"/>
            <ac:spMk id="1111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2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47:59.334" v="237" actId="26606"/>
          <ac:spMkLst>
            <pc:docMk/>
            <pc:sldMk cId="681268729" sldId="256"/>
            <ac:spMk id="1113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4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5" creationId="{7F9FE375-3674-4B26-B67B-30AFAF78CC57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16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49:43.173" v="263" actId="26606"/>
          <ac:spMkLst>
            <pc:docMk/>
            <pc:sldMk cId="681268729" sldId="256"/>
            <ac:spMk id="1117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18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49:45.315" v="265" actId="26606"/>
          <ac:spMkLst>
            <pc:docMk/>
            <pc:sldMk cId="681268729" sldId="256"/>
            <ac:spMk id="1119" creationId="{E6F01E9F-6B0E-4CF9-87AF-27ECD8D4602A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0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1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2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3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4" creationId="{7F9FE375-3674-4B26-B67B-30AFAF78CC57}"/>
          </ac:spMkLst>
        </pc:spChg>
        <pc:grpChg chg="add del mod">
          <ac:chgData name="Francisco Valentin Ramirez Cuevas" userId="e79bf063-6348-4b44-8f45-581164b14c81" providerId="ADAL" clId="{CD226E28-381F-4CEC-B1D9-77C430D960F7}" dt="2023-02-20T18:30:53.416" v="1" actId="165"/>
          <ac:grpSpMkLst>
            <pc:docMk/>
            <pc:sldMk cId="681268729" sldId="256"/>
            <ac:grpSpMk id="2" creationId="{70CB30FD-4A94-7799-D5A6-D13975337843}"/>
          </ac:grpSpMkLst>
        </pc:grpChg>
        <pc:grpChg chg="add mod ord">
          <ac:chgData name="Francisco Valentin Ramirez Cuevas" userId="e79bf063-6348-4b44-8f45-581164b14c81" providerId="ADAL" clId="{CD226E28-381F-4CEC-B1D9-77C430D960F7}" dt="2023-03-01T12:49:37.772" v="3353" actId="1038"/>
          <ac:grpSpMkLst>
            <pc:docMk/>
            <pc:sldMk cId="681268729" sldId="256"/>
            <ac:grpSpMk id="2" creationId="{AD2A0AF3-6DFB-4CDB-A443-3D0540B16C27}"/>
          </ac:grpSpMkLst>
        </pc:grpChg>
        <pc:grpChg chg="add del mod">
          <ac:chgData name="Francisco Valentin Ramirez Cuevas" userId="e79bf063-6348-4b44-8f45-581164b14c81" providerId="ADAL" clId="{CD226E28-381F-4CEC-B1D9-77C430D960F7}" dt="2023-02-20T18:42:07.883" v="111" actId="21"/>
          <ac:grpSpMkLst>
            <pc:docMk/>
            <pc:sldMk cId="681268729" sldId="256"/>
            <ac:grpSpMk id="15" creationId="{F7383C83-83C9-B588-1774-77292D492637}"/>
          </ac:grpSpMkLst>
        </pc:grpChg>
        <pc:picChg chg="mod ord topLvl">
          <ac:chgData name="Francisco Valentin Ramirez Cuevas" userId="e79bf063-6348-4b44-8f45-581164b14c81" providerId="ADAL" clId="{CD226E28-381F-4CEC-B1D9-77C430D960F7}" dt="2023-02-20T18:52:14.054" v="307"/>
          <ac:picMkLst>
            <pc:docMk/>
            <pc:sldMk cId="681268729" sldId="256"/>
            <ac:picMk id="3" creationId="{E4A6099D-781F-C92A-0652-7457F9A0BD17}"/>
          </ac:picMkLst>
        </pc:picChg>
        <pc:picChg chg="mod ord topLvl modCrop">
          <ac:chgData name="Francisco Valentin Ramirez Cuevas" userId="e79bf063-6348-4b44-8f45-581164b14c81" providerId="ADAL" clId="{CD226E28-381F-4CEC-B1D9-77C430D960F7}" dt="2023-02-20T18:52:35.148" v="310"/>
          <ac:picMkLst>
            <pc:docMk/>
            <pc:sldMk cId="681268729" sldId="256"/>
            <ac:picMk id="4" creationId="{3808B818-5E78-0BB2-1F55-A4E2C96F2CBE}"/>
          </ac:picMkLst>
        </pc:picChg>
        <pc:picChg chg="mod ord topLvl modCrop">
          <ac:chgData name="Francisco Valentin Ramirez Cuevas" userId="e79bf063-6348-4b44-8f45-581164b14c81" providerId="ADAL" clId="{CD226E28-381F-4CEC-B1D9-77C430D960F7}" dt="2023-02-20T18:51:54.087" v="304"/>
          <ac:picMkLst>
            <pc:docMk/>
            <pc:sldMk cId="681268729" sldId="256"/>
            <ac:picMk id="5" creationId="{1FBEEC54-77A2-17BF-5806-30155A48698C}"/>
          </ac:picMkLst>
        </pc:picChg>
        <pc:picChg chg="del mod ord topLvl">
          <ac:chgData name="Francisco Valentin Ramirez Cuevas" userId="e79bf063-6348-4b44-8f45-581164b14c81" providerId="ADAL" clId="{CD226E28-381F-4CEC-B1D9-77C430D960F7}" dt="2023-02-20T18:32:26.895" v="22" actId="21"/>
          <ac:picMkLst>
            <pc:docMk/>
            <pc:sldMk cId="681268729" sldId="256"/>
            <ac:picMk id="6" creationId="{F4C68C56-3305-D60D-7744-B29DF657C990}"/>
          </ac:picMkLst>
        </pc:picChg>
        <pc:picChg chg="del mod topLvl">
          <ac:chgData name="Francisco Valentin Ramirez Cuevas" userId="e79bf063-6348-4b44-8f45-581164b14c81" providerId="ADAL" clId="{CD226E28-381F-4CEC-B1D9-77C430D960F7}" dt="2023-02-20T18:32:26.895" v="22" actId="21"/>
          <ac:picMkLst>
            <pc:docMk/>
            <pc:sldMk cId="681268729" sldId="256"/>
            <ac:picMk id="7" creationId="{B6073974-13BB-8133-B2C5-C7FFC87CEAE2}"/>
          </ac:picMkLst>
        </pc:picChg>
        <pc:picChg chg="add mod">
          <ac:chgData name="Francisco Valentin Ramirez Cuevas" userId="e79bf063-6348-4b44-8f45-581164b14c81" providerId="ADAL" clId="{CD226E28-381F-4CEC-B1D9-77C430D960F7}" dt="2023-02-20T18:32:04.381" v="19" actId="571"/>
          <ac:picMkLst>
            <pc:docMk/>
            <pc:sldMk cId="681268729" sldId="256"/>
            <ac:picMk id="8" creationId="{F256D0CE-500A-4BA0-2741-37C54EF58114}"/>
          </ac:picMkLst>
        </pc:picChg>
        <pc:picChg chg="add del mod ord">
          <ac:chgData name="Francisco Valentin Ramirez Cuevas" userId="e79bf063-6348-4b44-8f45-581164b14c81" providerId="ADAL" clId="{CD226E28-381F-4CEC-B1D9-77C430D960F7}" dt="2023-02-20T18:37:33.219" v="95" actId="478"/>
          <ac:picMkLst>
            <pc:docMk/>
            <pc:sldMk cId="681268729" sldId="256"/>
            <ac:picMk id="9" creationId="{D6F1C8F7-6D69-6675-4103-BCD11C3CE7DB}"/>
          </ac:picMkLst>
        </pc:picChg>
        <pc:picChg chg="add mod ord">
          <ac:chgData name="Francisco Valentin Ramirez Cuevas" userId="e79bf063-6348-4b44-8f45-581164b14c81" providerId="ADAL" clId="{CD226E28-381F-4CEC-B1D9-77C430D960F7}" dt="2023-02-20T18:52:22.390" v="308"/>
          <ac:picMkLst>
            <pc:docMk/>
            <pc:sldMk cId="681268729" sldId="256"/>
            <ac:picMk id="10" creationId="{59E1FE2F-5DEB-37D8-9D49-2E47651B5D35}"/>
          </ac:picMkLst>
        </pc:picChg>
        <pc:picChg chg="add del mod">
          <ac:chgData name="Francisco Valentin Ramirez Cuevas" userId="e79bf063-6348-4b44-8f45-581164b14c81" providerId="ADAL" clId="{CD226E28-381F-4CEC-B1D9-77C430D960F7}" dt="2023-02-20T18:40:44.976" v="97"/>
          <ac:picMkLst>
            <pc:docMk/>
            <pc:sldMk cId="681268729" sldId="256"/>
            <ac:picMk id="11" creationId="{6759CF91-FE08-9A36-7C86-F95F2A29DC96}"/>
          </ac:picMkLst>
        </pc:picChg>
        <pc:picChg chg="add del mod">
          <ac:chgData name="Francisco Valentin Ramirez Cuevas" userId="e79bf063-6348-4b44-8f45-581164b14c81" providerId="ADAL" clId="{CD226E28-381F-4CEC-B1D9-77C430D960F7}" dt="2023-02-20T18:40:44.976" v="97"/>
          <ac:picMkLst>
            <pc:docMk/>
            <pc:sldMk cId="681268729" sldId="256"/>
            <ac:picMk id="12" creationId="{704B269A-C5AE-4A15-B57E-723E79ACEB26}"/>
          </ac:picMkLst>
        </pc:picChg>
        <pc:picChg chg="add mod">
          <ac:chgData name="Francisco Valentin Ramirez Cuevas" userId="e79bf063-6348-4b44-8f45-581164b14c81" providerId="ADAL" clId="{CD226E28-381F-4CEC-B1D9-77C430D960F7}" dt="2023-02-20T18:41:44.377" v="109"/>
          <ac:picMkLst>
            <pc:docMk/>
            <pc:sldMk cId="681268729" sldId="256"/>
            <ac:picMk id="13" creationId="{CE4A4726-2FFB-9299-8545-C67EE1EB7E96}"/>
          </ac:picMkLst>
        </pc:picChg>
        <pc:picChg chg="add mod modCrop">
          <ac:chgData name="Francisco Valentin Ramirez Cuevas" userId="e79bf063-6348-4b44-8f45-581164b14c81" providerId="ADAL" clId="{CD226E28-381F-4CEC-B1D9-77C430D960F7}" dt="2023-02-20T18:41:54.957" v="110"/>
          <ac:picMkLst>
            <pc:docMk/>
            <pc:sldMk cId="681268729" sldId="256"/>
            <ac:picMk id="14" creationId="{C8009E67-1528-9905-BBAC-6949BE751F45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2-20T18:51:40.937" v="302" actId="1076"/>
          <ac:picMkLst>
            <pc:docMk/>
            <pc:sldMk cId="681268729" sldId="256"/>
            <ac:picMk id="16" creationId="{6208D155-F055-B35D-5CA9-798EC03C2E60}"/>
          </ac:picMkLst>
        </pc:picChg>
        <pc:picChg chg="add mod">
          <ac:chgData name="Francisco Valentin Ramirez Cuevas" userId="e79bf063-6348-4b44-8f45-581164b14c81" providerId="ADAL" clId="{CD226E28-381F-4CEC-B1D9-77C430D960F7}" dt="2023-02-20T18:50:40.473" v="280" actId="571"/>
          <ac:picMkLst>
            <pc:docMk/>
            <pc:sldMk cId="681268729" sldId="256"/>
            <ac:picMk id="17" creationId="{A9845107-EDD3-6F22-0F95-D9AEB4F3AB2E}"/>
          </ac:picMkLst>
        </pc:picChg>
        <pc:picChg chg="add mod">
          <ac:chgData name="Francisco Valentin Ramirez Cuevas" userId="e79bf063-6348-4b44-8f45-581164b14c81" providerId="ADAL" clId="{CD226E28-381F-4CEC-B1D9-77C430D960F7}" dt="2023-02-20T18:50:40.473" v="280" actId="571"/>
          <ac:picMkLst>
            <pc:docMk/>
            <pc:sldMk cId="681268729" sldId="256"/>
            <ac:picMk id="18" creationId="{5D024361-251B-3BC9-37A4-00706161DBE7}"/>
          </ac:picMkLst>
        </pc:picChg>
        <pc:picChg chg="add mod ord">
          <ac:chgData name="Francisco Valentin Ramirez Cuevas" userId="e79bf063-6348-4b44-8f45-581164b14c81" providerId="ADAL" clId="{CD226E28-381F-4CEC-B1D9-77C430D960F7}" dt="2023-02-20T18:51:40.937" v="302" actId="1076"/>
          <ac:picMkLst>
            <pc:docMk/>
            <pc:sldMk cId="681268729" sldId="256"/>
            <ac:picMk id="1026" creationId="{23CA7C21-C711-E353-2E23-476FCABB8100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55558221" sldId="257"/>
        </pc:sldMkLst>
        <pc:spChg chg="add mod">
          <ac:chgData name="Francisco Valentin Ramirez Cuevas" userId="e79bf063-6348-4b44-8f45-581164b14c81" providerId="ADAL" clId="{CD226E28-381F-4CEC-B1D9-77C430D960F7}" dt="2023-02-21T14:39:57.320" v="1222" actId="14100"/>
          <ac:spMkLst>
            <pc:docMk/>
            <pc:sldMk cId="55558221" sldId="257"/>
            <ac:spMk id="6" creationId="{D2F43974-463B-8F3A-84F2-12156527EF3A}"/>
          </ac:spMkLst>
        </pc:spChg>
        <pc:spChg chg="add del mod">
          <ac:chgData name="Francisco Valentin Ramirez Cuevas" userId="e79bf063-6348-4b44-8f45-581164b14c81" providerId="ADAL" clId="{CD226E28-381F-4CEC-B1D9-77C430D960F7}" dt="2023-02-21T14:40:02.271" v="1223" actId="14100"/>
          <ac:spMkLst>
            <pc:docMk/>
            <pc:sldMk cId="55558221" sldId="257"/>
            <ac:spMk id="7" creationId="{6AE5096A-703A-113D-214A-354E980D4EF5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9" creationId="{106876D6-BA95-60F2-6281-4E6477CCED1C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12" creationId="{04092FFA-B660-D056-0BDA-810B8E779A58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13" creationId="{3B827F5C-07AF-353B-82E1-A5ECC774E19D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18" creationId="{40F00BFF-0D9A-1C51-ED83-F4C1A826F322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0" creationId="{E39A28D6-4194-AB0B-DBA4-BFF048D41B91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1" creationId="{B22EE872-3E52-2D12-3143-D9C248C3D801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2" creationId="{704F33B9-9ECB-1E2D-0397-B46DFEA10F85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7" creationId="{0CA6A65D-435D-CBBE-6F23-A9EAB7AC0793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9" creationId="{A04318B1-177C-3D0E-7631-E70C2E6046BE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0" creationId="{E20DF011-4109-E1DF-7AD7-3D9743D30B1C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2" creationId="{7972D42D-9E74-3856-FDF4-F7E1E5CCC721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4" creationId="{66E8DE95-731B-5F02-8E9D-CA8C7F79EAC6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5" creationId="{2E73DDC1-22C1-B8EC-6815-39AE9A7EFF1F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6" creationId="{94C8A916-9F60-E7AC-344E-33F98B9E44CC}"/>
          </ac:spMkLst>
        </pc:spChg>
        <pc:spChg chg="add mod">
          <ac:chgData name="Francisco Valentin Ramirez Cuevas" userId="e79bf063-6348-4b44-8f45-581164b14c81" providerId="ADAL" clId="{CD226E28-381F-4CEC-B1D9-77C430D960F7}" dt="2023-02-21T14:49:40.189" v="1501" actId="1036"/>
          <ac:spMkLst>
            <pc:docMk/>
            <pc:sldMk cId="55558221" sldId="257"/>
            <ac:spMk id="43" creationId="{08BFCA2B-96CE-0DD3-745B-4A499A725F2D}"/>
          </ac:spMkLst>
        </pc:spChg>
        <pc:spChg chg="add mod">
          <ac:chgData name="Francisco Valentin Ramirez Cuevas" userId="e79bf063-6348-4b44-8f45-581164b14c81" providerId="ADAL" clId="{CD226E28-381F-4CEC-B1D9-77C430D960F7}" dt="2023-02-21T14:49:40.189" v="1501" actId="1036"/>
          <ac:spMkLst>
            <pc:docMk/>
            <pc:sldMk cId="55558221" sldId="257"/>
            <ac:spMk id="44" creationId="{6A6BEE1D-AF9D-5F1A-A574-DE607AD37B69}"/>
          </ac:spMkLst>
        </pc:spChg>
        <pc:spChg chg="add mod">
          <ac:chgData name="Francisco Valentin Ramirez Cuevas" userId="e79bf063-6348-4b44-8f45-581164b14c81" providerId="ADAL" clId="{CD226E28-381F-4CEC-B1D9-77C430D960F7}" dt="2023-02-20T18:57:20.691" v="383" actId="571"/>
          <ac:spMkLst>
            <pc:docMk/>
            <pc:sldMk cId="55558221" sldId="257"/>
            <ac:spMk id="45" creationId="{6BFD5319-963A-73A6-C6A9-863C3C7D51B0}"/>
          </ac:spMkLst>
        </pc:spChg>
        <pc:spChg chg="add mod ord">
          <ac:chgData name="Francisco Valentin Ramirez Cuevas" userId="e79bf063-6348-4b44-8f45-581164b14c81" providerId="ADAL" clId="{CD226E28-381F-4CEC-B1D9-77C430D960F7}" dt="2023-02-21T14:49:34.497" v="1498" actId="1076"/>
          <ac:spMkLst>
            <pc:docMk/>
            <pc:sldMk cId="55558221" sldId="257"/>
            <ac:spMk id="46" creationId="{B85644ED-03E3-4059-94A6-9E96B2088F9A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48" creationId="{777A9F02-78DE-A438-940A-722C95BFEC5A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50" creationId="{C891F50B-E067-07CF-3E2A-E6553E37C1B8}"/>
          </ac:spMkLst>
        </pc:spChg>
        <pc:spChg chg="mod topLvl">
          <ac:chgData name="Francisco Valentin Ramirez Cuevas" userId="e79bf063-6348-4b44-8f45-581164b14c81" providerId="ADAL" clId="{CD226E28-381F-4CEC-B1D9-77C430D960F7}" dt="2023-02-21T14:47:07.975" v="1406" actId="1076"/>
          <ac:spMkLst>
            <pc:docMk/>
            <pc:sldMk cId="55558221" sldId="257"/>
            <ac:spMk id="51" creationId="{59CABF96-9BF7-DE74-E83D-8E7CF04592AF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55" creationId="{A1AC17E7-FDED-893C-EC0D-F89CA0770C0B}"/>
          </ac:spMkLst>
        </pc:spChg>
        <pc:spChg chg="del mod">
          <ac:chgData name="Francisco Valentin Ramirez Cuevas" userId="e79bf063-6348-4b44-8f45-581164b14c81" providerId="ADAL" clId="{CD226E28-381F-4CEC-B1D9-77C430D960F7}" dt="2023-02-21T14:43:27.768" v="1282" actId="478"/>
          <ac:spMkLst>
            <pc:docMk/>
            <pc:sldMk cId="55558221" sldId="257"/>
            <ac:spMk id="57" creationId="{A8DD7A70-74C0-9F63-7343-899BB9CFBE22}"/>
          </ac:spMkLst>
        </pc:spChg>
        <pc:spChg chg="mod topLvl">
          <ac:chgData name="Francisco Valentin Ramirez Cuevas" userId="e79bf063-6348-4b44-8f45-581164b14c81" providerId="ADAL" clId="{CD226E28-381F-4CEC-B1D9-77C430D960F7}" dt="2023-02-21T14:49:09.830" v="1493" actId="1076"/>
          <ac:spMkLst>
            <pc:docMk/>
            <pc:sldMk cId="55558221" sldId="257"/>
            <ac:spMk id="58" creationId="{2E1CD2B5-8EFD-7544-E8D0-46216CB07BB2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59" creationId="{3EFD8A0E-2D02-F530-C70D-1923EF652F24}"/>
          </ac:spMkLst>
        </pc:spChg>
        <pc:spChg chg="add mod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63" creationId="{EF0AC113-325B-F095-358D-A8B2F7F24F34}"/>
          </ac:spMkLst>
        </pc:spChg>
        <pc:spChg chg="add mod">
          <ac:chgData name="Francisco Valentin Ramirez Cuevas" userId="e79bf063-6348-4b44-8f45-581164b14c81" providerId="ADAL" clId="{CD226E28-381F-4CEC-B1D9-77C430D960F7}" dt="2023-02-21T14:47:16.829" v="1407" actId="1076"/>
          <ac:spMkLst>
            <pc:docMk/>
            <pc:sldMk cId="55558221" sldId="257"/>
            <ac:spMk id="1029" creationId="{C989E2EB-28F8-7027-53D7-1E2DE75EC942}"/>
          </ac:spMkLst>
        </pc:spChg>
        <pc:spChg chg="add mod">
          <ac:chgData name="Francisco Valentin Ramirez Cuevas" userId="e79bf063-6348-4b44-8f45-581164b14c81" providerId="ADAL" clId="{CD226E28-381F-4CEC-B1D9-77C430D960F7}" dt="2023-02-21T14:50:06.072" v="1506" actId="1036"/>
          <ac:spMkLst>
            <pc:docMk/>
            <pc:sldMk cId="55558221" sldId="257"/>
            <ac:spMk id="1033" creationId="{5A5ED455-2499-A5C2-6F7F-CD5697A285E2}"/>
          </ac:spMkLst>
        </pc:spChg>
        <pc:spChg chg="add mod">
          <ac:chgData name="Francisco Valentin Ramirez Cuevas" userId="e79bf063-6348-4b44-8f45-581164b14c81" providerId="ADAL" clId="{CD226E28-381F-4CEC-B1D9-77C430D960F7}" dt="2023-02-21T14:49:13.095" v="1494" actId="1076"/>
          <ac:spMkLst>
            <pc:docMk/>
            <pc:sldMk cId="55558221" sldId="257"/>
            <ac:spMk id="1034" creationId="{19FC3889-CF64-C1E4-9A18-0CB96A0584E1}"/>
          </ac:spMkLst>
        </pc:spChg>
        <pc:grpChg chg="add mod">
          <ac:chgData name="Francisco Valentin Ramirez Cuevas" userId="e79bf063-6348-4b44-8f45-581164b14c81" providerId="ADAL" clId="{CD226E28-381F-4CEC-B1D9-77C430D960F7}" dt="2023-02-21T14:49:40.189" v="1501" actId="1036"/>
          <ac:grpSpMkLst>
            <pc:docMk/>
            <pc:sldMk cId="55558221" sldId="257"/>
            <ac:grpSpMk id="8" creationId="{D315D5CF-0FA9-CC9D-836E-291F7740D53A}"/>
          </ac:grpSpMkLst>
        </pc:grpChg>
        <pc:grpChg chg="mod">
          <ac:chgData name="Francisco Valentin Ramirez Cuevas" userId="e79bf063-6348-4b44-8f45-581164b14c81" providerId="ADAL" clId="{CD226E28-381F-4CEC-B1D9-77C430D960F7}" dt="2023-02-20T18:56:04.352" v="313"/>
          <ac:grpSpMkLst>
            <pc:docMk/>
            <pc:sldMk cId="55558221" sldId="257"/>
            <ac:grpSpMk id="19" creationId="{40A23DF5-D350-17C4-407A-E8E57E6EC586}"/>
          </ac:grpSpMkLst>
        </pc:grpChg>
        <pc:grpChg chg="add mod">
          <ac:chgData name="Francisco Valentin Ramirez Cuevas" userId="e79bf063-6348-4b44-8f45-581164b14c81" providerId="ADAL" clId="{CD226E28-381F-4CEC-B1D9-77C430D960F7}" dt="2023-02-21T14:49:40.189" v="1501" actId="1036"/>
          <ac:grpSpMkLst>
            <pc:docMk/>
            <pc:sldMk cId="55558221" sldId="257"/>
            <ac:grpSpMk id="26" creationId="{6DF6D71B-ED78-B89B-9902-326914A3D71E}"/>
          </ac:grpSpMkLst>
        </pc:grpChg>
        <pc:grpChg chg="mod">
          <ac:chgData name="Francisco Valentin Ramirez Cuevas" userId="e79bf063-6348-4b44-8f45-581164b14c81" providerId="ADAL" clId="{CD226E28-381F-4CEC-B1D9-77C430D960F7}" dt="2023-02-20T18:56:04.352" v="313"/>
          <ac:grpSpMkLst>
            <pc:docMk/>
            <pc:sldMk cId="55558221" sldId="257"/>
            <ac:grpSpMk id="31" creationId="{3B6CD668-8103-179A-76A5-19A3BD27459C}"/>
          </ac:grpSpMkLst>
        </pc:grpChg>
        <pc:grpChg chg="mod">
          <ac:chgData name="Francisco Valentin Ramirez Cuevas" userId="e79bf063-6348-4b44-8f45-581164b14c81" providerId="ADAL" clId="{CD226E28-381F-4CEC-B1D9-77C430D960F7}" dt="2023-02-20T18:56:04.352" v="313"/>
          <ac:grpSpMkLst>
            <pc:docMk/>
            <pc:sldMk cId="55558221" sldId="257"/>
            <ac:grpSpMk id="33" creationId="{49054F15-03E8-6A39-0A06-18902C514179}"/>
          </ac:grpSpMkLst>
        </pc:grpChg>
        <pc:grpChg chg="add del mod">
          <ac:chgData name="Francisco Valentin Ramirez Cuevas" userId="e79bf063-6348-4b44-8f45-581164b14c81" providerId="ADAL" clId="{CD226E28-381F-4CEC-B1D9-77C430D960F7}" dt="2023-02-21T14:43:43.460" v="1287" actId="165"/>
          <ac:grpSpMkLst>
            <pc:docMk/>
            <pc:sldMk cId="55558221" sldId="257"/>
            <ac:grpSpMk id="47" creationId="{67EDCA07-581C-8358-9ADD-F54EDE85CB9A}"/>
          </ac:grpSpMkLst>
        </pc:grpChg>
        <pc:grpChg chg="del mod">
          <ac:chgData name="Francisco Valentin Ramirez Cuevas" userId="e79bf063-6348-4b44-8f45-581164b14c81" providerId="ADAL" clId="{CD226E28-381F-4CEC-B1D9-77C430D960F7}" dt="2023-02-21T14:43:32.370" v="1284" actId="478"/>
          <ac:grpSpMkLst>
            <pc:docMk/>
            <pc:sldMk cId="55558221" sldId="257"/>
            <ac:grpSpMk id="56" creationId="{F06EE232-866F-610D-52FB-AD29D1D63FFF}"/>
          </ac:grpSpMkLst>
        </pc:grpChg>
        <pc:picChg chg="add del mod">
          <ac:chgData name="Francisco Valentin Ramirez Cuevas" userId="e79bf063-6348-4b44-8f45-581164b14c81" providerId="ADAL" clId="{CD226E28-381F-4CEC-B1D9-77C430D960F7}" dt="2023-02-21T14:49:25.686" v="1496" actId="478"/>
          <ac:picMkLst>
            <pc:docMk/>
            <pc:sldMk cId="55558221" sldId="257"/>
            <ac:picMk id="2" creationId="{A663C39A-F187-9D8E-66B2-B42E826610DB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3" creationId="{E4A6099D-781F-C92A-0652-7457F9A0BD17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4" creationId="{3808B818-5E78-0BB2-1F55-A4E2C96F2CBE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5" creationId="{1FBEEC54-77A2-17BF-5806-30155A48698C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10" creationId="{59E1FE2F-5DEB-37D8-9D49-2E47651B5D35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16" creationId="{6208D155-F055-B35D-5CA9-798EC03C2E60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1026" creationId="{23CA7C21-C711-E353-2E23-476FCABB8100}"/>
          </ac:picMkLst>
        </pc:pic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1" creationId="{749C0D94-447B-C861-97F9-390F7E92EEA4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4" creationId="{1082AFAA-5FC7-AA5C-3CB4-2B99F2F8284B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5" creationId="{DE74314B-6DA3-E200-667B-1284865CB872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7" creationId="{B5E66802-2163-14CD-3A17-6D9517C4F0AF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3" creationId="{A557D5B3-D6BF-7BC5-46C7-75D587546668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4" creationId="{509F80B0-39FE-DF89-DC47-0C2C27735EB5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5" creationId="{57BDF7C2-5923-0355-EFC2-33A28535BE31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8" creationId="{2E145875-4546-106B-53B0-763940E95BA9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37" creationId="{5CD9610B-DCA5-5E99-5325-32D40F23B4D5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38" creationId="{D0795DF6-997A-31F8-6354-13FE4CE78258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39" creationId="{34E128BC-FFAB-EC93-1E8B-CD67CD93A576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40" creationId="{7006B61A-8C36-B684-9246-AB5394F1CD7E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41" creationId="{246A7DDD-27CF-667F-47F9-E82A1C8B34FD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42" creationId="{ADE1A05B-E127-4140-39BE-375A5A210947}"/>
          </ac:cxnSpMkLst>
        </pc:cxnChg>
        <pc:cxnChg chg="mod topLvl">
          <ac:chgData name="Francisco Valentin Ramirez Cuevas" userId="e79bf063-6348-4b44-8f45-581164b14c81" providerId="ADAL" clId="{CD226E28-381F-4CEC-B1D9-77C430D960F7}" dt="2023-02-21T14:46:34.564" v="1398" actId="1076"/>
          <ac:cxnSpMkLst>
            <pc:docMk/>
            <pc:sldMk cId="55558221" sldId="257"/>
            <ac:cxnSpMk id="49" creationId="{A994E11B-7392-3253-20CE-E2DA9D1FC503}"/>
          </ac:cxnSpMkLst>
        </pc:cxnChg>
        <pc:cxnChg chg="mod topLvl">
          <ac:chgData name="Francisco Valentin Ramirez Cuevas" userId="e79bf063-6348-4b44-8f45-581164b14c81" providerId="ADAL" clId="{CD226E28-381F-4CEC-B1D9-77C430D960F7}" dt="2023-02-21T14:46:34.564" v="1398" actId="1076"/>
          <ac:cxnSpMkLst>
            <pc:docMk/>
            <pc:sldMk cId="55558221" sldId="257"/>
            <ac:cxnSpMk id="52" creationId="{552BAE41-F045-18CD-4145-C48A3BE4407A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06.322" v="1232" actId="478"/>
          <ac:cxnSpMkLst>
            <pc:docMk/>
            <pc:sldMk cId="55558221" sldId="257"/>
            <ac:cxnSpMk id="53" creationId="{6D548714-B211-32AF-DC08-ED0BF3F93212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03.367" v="1231" actId="478"/>
          <ac:cxnSpMkLst>
            <pc:docMk/>
            <pc:sldMk cId="55558221" sldId="257"/>
            <ac:cxnSpMk id="54" creationId="{C4953C3C-B862-01D5-2207-AAA0554BDA49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34.482" v="1285" actId="478"/>
          <ac:cxnSpMkLst>
            <pc:docMk/>
            <pc:sldMk cId="55558221" sldId="257"/>
            <ac:cxnSpMk id="60" creationId="{48E11BBE-3187-57BB-0094-CC94C7471574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32.370" v="1284" actId="478"/>
          <ac:cxnSpMkLst>
            <pc:docMk/>
            <pc:sldMk cId="55558221" sldId="257"/>
            <ac:cxnSpMk id="61" creationId="{8C11533B-7706-AEE4-83A3-0F0E06D67B02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29.049" v="1283" actId="478"/>
          <ac:cxnSpMkLst>
            <pc:docMk/>
            <pc:sldMk cId="55558221" sldId="257"/>
            <ac:cxnSpMk id="62" creationId="{9AC6C18C-4CD4-7755-BB86-5F6E1A17ACA0}"/>
          </ac:cxnSpMkLst>
        </pc:cxnChg>
        <pc:cxnChg chg="add mod">
          <ac:chgData name="Francisco Valentin Ramirez Cuevas" userId="e79bf063-6348-4b44-8f45-581164b14c81" providerId="ADAL" clId="{CD226E28-381F-4CEC-B1D9-77C430D960F7}" dt="2023-02-21T14:47:19.088" v="1408" actId="14100"/>
          <ac:cxnSpMkLst>
            <pc:docMk/>
            <pc:sldMk cId="55558221" sldId="257"/>
            <ac:cxnSpMk id="1025" creationId="{CDF2D597-B48A-F272-F540-5BF197BECD0A}"/>
          </ac:cxnSpMkLst>
        </pc:cxnChg>
        <pc:cxnChg chg="add mod">
          <ac:chgData name="Francisco Valentin Ramirez Cuevas" userId="e79bf063-6348-4b44-8f45-581164b14c81" providerId="ADAL" clId="{CD226E28-381F-4CEC-B1D9-77C430D960F7}" dt="2023-02-21T14:50:08.757" v="1508" actId="14100"/>
          <ac:cxnSpMkLst>
            <pc:docMk/>
            <pc:sldMk cId="55558221" sldId="257"/>
            <ac:cxnSpMk id="1035" creationId="{AA653106-4FF1-1B8D-B855-BF5D742A65E8}"/>
          </ac:cxnSpMkLst>
        </pc:cxnChg>
        <pc:cxnChg chg="add mod">
          <ac:chgData name="Francisco Valentin Ramirez Cuevas" userId="e79bf063-6348-4b44-8f45-581164b14c81" providerId="ADAL" clId="{CD226E28-381F-4CEC-B1D9-77C430D960F7}" dt="2023-02-21T14:49:16.083" v="1495" actId="14100"/>
          <ac:cxnSpMkLst>
            <pc:docMk/>
            <pc:sldMk cId="55558221" sldId="257"/>
            <ac:cxnSpMk id="1038" creationId="{1F7C9130-47D7-D1D9-9831-A04184A13C04}"/>
          </ac:cxnSpMkLst>
        </pc:cxnChg>
        <pc:cxnChg chg="add mod">
          <ac:chgData name="Francisco Valentin Ramirez Cuevas" userId="e79bf063-6348-4b44-8f45-581164b14c81" providerId="ADAL" clId="{CD226E28-381F-4CEC-B1D9-77C430D960F7}" dt="2023-02-21T14:48:45.287" v="1479" actId="1076"/>
          <ac:cxnSpMkLst>
            <pc:docMk/>
            <pc:sldMk cId="55558221" sldId="257"/>
            <ac:cxnSpMk id="1041" creationId="{7A338969-6707-0739-737B-22D2F3E57AAE}"/>
          </ac:cxnSpMkLst>
        </pc:cxn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805934588" sldId="258"/>
        </pc:sldMkLst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5" creationId="{B3F5EA72-7B9B-44B5-E518-77AEEF9C7F4D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6" creationId="{D2F43974-463B-8F3A-84F2-12156527EF3A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7" creationId="{6AE5096A-703A-113D-214A-354E980D4EF5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16" creationId="{C3A19967-D401-F192-86AB-6A0BC7969086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43" creationId="{08BFCA2B-96CE-0DD3-745B-4A499A725F2D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44" creationId="{6A6BEE1D-AF9D-5F1A-A574-DE607AD37B69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45" creationId="{497F2FF0-B99D-6CDE-DD00-2ADF7F6A12DD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47" creationId="{624C4DB1-0C46-352B-7C3D-2A27E684B349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49" creationId="{8F267583-C228-014D-4878-73E39230C152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50" creationId="{C7476005-52EB-66CC-1186-8FBA25A2C181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52" creationId="{591C7D17-6C30-DF62-9313-7C66CDA212A8}"/>
          </ac:spMkLst>
        </pc:spChg>
        <pc:spChg chg="add mod">
          <ac:chgData name="Francisco Valentin Ramirez Cuevas" userId="e79bf063-6348-4b44-8f45-581164b14c81" providerId="ADAL" clId="{CD226E28-381F-4CEC-B1D9-77C430D960F7}" dt="2023-02-20T19:56:23.781" v="720" actId="1076"/>
          <ac:spMkLst>
            <pc:docMk/>
            <pc:sldMk cId="805934588" sldId="258"/>
            <ac:spMk id="62" creationId="{7339120F-9272-80CE-9EEC-222DD6B819A4}"/>
          </ac:spMkLst>
        </pc:spChg>
        <pc:spChg chg="add del mod">
          <ac:chgData name="Francisco Valentin Ramirez Cuevas" userId="e79bf063-6348-4b44-8f45-581164b14c81" providerId="ADAL" clId="{CD226E28-381F-4CEC-B1D9-77C430D960F7}" dt="2023-02-20T19:10:50.703" v="549" actId="478"/>
          <ac:spMkLst>
            <pc:docMk/>
            <pc:sldMk cId="805934588" sldId="258"/>
            <ac:spMk id="64" creationId="{3911B8AD-2A91-925E-8E1D-0308EB228D45}"/>
          </ac:spMkLst>
        </pc:spChg>
        <pc:spChg chg="add del mod">
          <ac:chgData name="Francisco Valentin Ramirez Cuevas" userId="e79bf063-6348-4b44-8f45-581164b14c81" providerId="ADAL" clId="{CD226E28-381F-4CEC-B1D9-77C430D960F7}" dt="2023-02-20T19:10:49.970" v="548" actId="478"/>
          <ac:spMkLst>
            <pc:docMk/>
            <pc:sldMk cId="805934588" sldId="258"/>
            <ac:spMk id="65" creationId="{F334CB9E-6670-B7DB-60C3-699E2E62FBF9}"/>
          </ac:spMkLst>
        </pc:spChg>
        <pc:spChg chg="add del mod">
          <ac:chgData name="Francisco Valentin Ramirez Cuevas" userId="e79bf063-6348-4b44-8f45-581164b14c81" providerId="ADAL" clId="{CD226E28-381F-4CEC-B1D9-77C430D960F7}" dt="2023-02-20T19:10:49.248" v="547" actId="478"/>
          <ac:spMkLst>
            <pc:docMk/>
            <pc:sldMk cId="805934588" sldId="258"/>
            <ac:spMk id="66" creationId="{516560C3-1DFA-0428-C253-5A20CA72C1BD}"/>
          </ac:spMkLst>
        </pc:spChg>
        <pc:spChg chg="add mod">
          <ac:chgData name="Francisco Valentin Ramirez Cuevas" userId="e79bf063-6348-4b44-8f45-581164b14c81" providerId="ADAL" clId="{CD226E28-381F-4CEC-B1D9-77C430D960F7}" dt="2023-02-20T19:56:23.781" v="720" actId="1076"/>
          <ac:spMkLst>
            <pc:docMk/>
            <pc:sldMk cId="805934588" sldId="258"/>
            <ac:spMk id="67" creationId="{E6AA2C0D-1ABB-4A1B-2715-AA7C726813DB}"/>
          </ac:spMkLst>
        </pc:spChg>
        <pc:spChg chg="add del mod ord">
          <ac:chgData name="Francisco Valentin Ramirez Cuevas" userId="e79bf063-6348-4b44-8f45-581164b14c81" providerId="ADAL" clId="{CD226E28-381F-4CEC-B1D9-77C430D960F7}" dt="2023-02-20T19:56:11.482" v="716" actId="478"/>
          <ac:spMkLst>
            <pc:docMk/>
            <pc:sldMk cId="805934588" sldId="258"/>
            <ac:spMk id="71" creationId="{69AD0D6C-0B66-4E24-5270-EA16255ED0B4}"/>
          </ac:spMkLst>
        </pc:spChg>
        <pc:spChg chg="add mod ord topLvl">
          <ac:chgData name="Francisco Valentin Ramirez Cuevas" userId="e79bf063-6348-4b44-8f45-581164b14c81" providerId="ADAL" clId="{CD226E28-381F-4CEC-B1D9-77C430D960F7}" dt="2023-02-20T19:57:21.991" v="736" actId="165"/>
          <ac:spMkLst>
            <pc:docMk/>
            <pc:sldMk cId="805934588" sldId="258"/>
            <ac:spMk id="72" creationId="{C7556580-F271-BE24-104E-3214568AF745}"/>
          </ac:spMkLst>
        </pc:spChg>
        <pc:spChg chg="add mod ord topLvl">
          <ac:chgData name="Francisco Valentin Ramirez Cuevas" userId="e79bf063-6348-4b44-8f45-581164b14c81" providerId="ADAL" clId="{CD226E28-381F-4CEC-B1D9-77C430D960F7}" dt="2023-02-20T19:57:21.991" v="736" actId="165"/>
          <ac:spMkLst>
            <pc:docMk/>
            <pc:sldMk cId="805934588" sldId="258"/>
            <ac:spMk id="73" creationId="{A42D876B-FE97-6768-28AA-EF43C4FDFA48}"/>
          </ac:spMkLst>
        </pc:spChg>
        <pc:grpChg chg="add mod">
          <ac:chgData name="Francisco Valentin Ramirez Cuevas" userId="e79bf063-6348-4b44-8f45-581164b14c81" providerId="ADAL" clId="{CD226E28-381F-4CEC-B1D9-77C430D960F7}" dt="2023-02-20T19:56:17.758" v="719" actId="1076"/>
          <ac:grpSpMkLst>
            <pc:docMk/>
            <pc:sldMk cId="805934588" sldId="258"/>
            <ac:grpSpMk id="4" creationId="{40EAC76E-41E0-B076-E346-72E405300DEE}"/>
          </ac:grpSpMkLst>
        </pc:grpChg>
        <pc:grpChg chg="del">
          <ac:chgData name="Francisco Valentin Ramirez Cuevas" userId="e79bf063-6348-4b44-8f45-581164b14c81" providerId="ADAL" clId="{CD226E28-381F-4CEC-B1D9-77C430D960F7}" dt="2023-02-20T18:59:39.191" v="424" actId="478"/>
          <ac:grpSpMkLst>
            <pc:docMk/>
            <pc:sldMk cId="805934588" sldId="258"/>
            <ac:grpSpMk id="8" creationId="{D315D5CF-0FA9-CC9D-836E-291F7740D53A}"/>
          </ac:grpSpMkLst>
        </pc:grpChg>
        <pc:grpChg chg="del">
          <ac:chgData name="Francisco Valentin Ramirez Cuevas" userId="e79bf063-6348-4b44-8f45-581164b14c81" providerId="ADAL" clId="{CD226E28-381F-4CEC-B1D9-77C430D960F7}" dt="2023-02-20T18:59:39.191" v="424" actId="478"/>
          <ac:grpSpMkLst>
            <pc:docMk/>
            <pc:sldMk cId="805934588" sldId="258"/>
            <ac:grpSpMk id="26" creationId="{6DF6D71B-ED78-B89B-9902-326914A3D71E}"/>
          </ac:grpSpMkLst>
        </pc:grpChg>
        <pc:grpChg chg="mod">
          <ac:chgData name="Francisco Valentin Ramirez Cuevas" userId="e79bf063-6348-4b44-8f45-581164b14c81" providerId="ADAL" clId="{CD226E28-381F-4CEC-B1D9-77C430D960F7}" dt="2023-02-20T18:59:43.458" v="425"/>
          <ac:grpSpMkLst>
            <pc:docMk/>
            <pc:sldMk cId="805934588" sldId="258"/>
            <ac:grpSpMk id="48" creationId="{115EE497-795E-4F72-BA8F-BB40363499B8}"/>
          </ac:grpSpMkLst>
        </pc:grpChg>
        <pc:grpChg chg="add del mod">
          <ac:chgData name="Francisco Valentin Ramirez Cuevas" userId="e79bf063-6348-4b44-8f45-581164b14c81" providerId="ADAL" clId="{CD226E28-381F-4CEC-B1D9-77C430D960F7}" dt="2023-02-20T19:56:57.427" v="729" actId="165"/>
          <ac:grpSpMkLst>
            <pc:docMk/>
            <pc:sldMk cId="805934588" sldId="258"/>
            <ac:grpSpMk id="74" creationId="{AE989A22-DD61-B421-49C5-88FDAA12F461}"/>
          </ac:grpSpMkLst>
        </pc:grpChg>
        <pc:grpChg chg="add del mod">
          <ac:chgData name="Francisco Valentin Ramirez Cuevas" userId="e79bf063-6348-4b44-8f45-581164b14c81" providerId="ADAL" clId="{CD226E28-381F-4CEC-B1D9-77C430D960F7}" dt="2023-02-20T19:57:21.991" v="736" actId="165"/>
          <ac:grpSpMkLst>
            <pc:docMk/>
            <pc:sldMk cId="805934588" sldId="258"/>
            <ac:grpSpMk id="75" creationId="{4E741BC0-879C-6807-4395-AA4586CC0227}"/>
          </ac:grpSpMkLst>
        </pc:grpChg>
        <pc:picChg chg="del">
          <ac:chgData name="Francisco Valentin Ramirez Cuevas" userId="e79bf063-6348-4b44-8f45-581164b14c81" providerId="ADAL" clId="{CD226E28-381F-4CEC-B1D9-77C430D960F7}" dt="2023-02-20T18:59:39.191" v="424" actId="478"/>
          <ac:picMkLst>
            <pc:docMk/>
            <pc:sldMk cId="805934588" sldId="258"/>
            <ac:picMk id="2" creationId="{A663C39A-F187-9D8E-66B2-B42E826610DB}"/>
          </ac:picMkLst>
        </pc:picChg>
        <pc:picChg chg="add del mod">
          <ac:chgData name="Francisco Valentin Ramirez Cuevas" userId="e79bf063-6348-4b44-8f45-581164b14c81" providerId="ADAL" clId="{CD226E28-381F-4CEC-B1D9-77C430D960F7}" dt="2023-02-20T19:10:45.379" v="546" actId="21"/>
          <ac:picMkLst>
            <pc:docMk/>
            <pc:sldMk cId="805934588" sldId="258"/>
            <ac:picMk id="3" creationId="{95E1103B-1F5F-4FA0-7015-60434F293C4E}"/>
          </ac:picMkLst>
        </pc:picChg>
        <pc:picChg chg="add del mod">
          <ac:chgData name="Francisco Valentin Ramirez Cuevas" userId="e79bf063-6348-4b44-8f45-581164b14c81" providerId="ADAL" clId="{CD226E28-381F-4CEC-B1D9-77C430D960F7}" dt="2023-02-20T19:10:45.379" v="546" actId="21"/>
          <ac:picMkLst>
            <pc:docMk/>
            <pc:sldMk cId="805934588" sldId="258"/>
            <ac:picMk id="63" creationId="{1FD747E9-F4BC-DCA2-0C1A-5F88F82A647E}"/>
          </ac:picMkLst>
        </pc:picChg>
        <pc:picChg chg="add del">
          <ac:chgData name="Francisco Valentin Ramirez Cuevas" userId="e79bf063-6348-4b44-8f45-581164b14c81" providerId="ADAL" clId="{CD226E28-381F-4CEC-B1D9-77C430D960F7}" dt="2023-02-20T19:15:36.393" v="615" actId="21"/>
          <ac:picMkLst>
            <pc:docMk/>
            <pc:sldMk cId="805934588" sldId="258"/>
            <ac:picMk id="69" creationId="{9C42A6E0-FFD3-6631-4977-C0877D35F301}"/>
          </ac:picMkLst>
        </pc:picChg>
        <pc:picChg chg="add del mod">
          <ac:chgData name="Francisco Valentin Ramirez Cuevas" userId="e79bf063-6348-4b44-8f45-581164b14c81" providerId="ADAL" clId="{CD226E28-381F-4CEC-B1D9-77C430D960F7}" dt="2023-02-20T19:50:36.315" v="694" actId="478"/>
          <ac:picMkLst>
            <pc:docMk/>
            <pc:sldMk cId="805934588" sldId="258"/>
            <ac:picMk id="70" creationId="{0A92C279-C3A8-1150-1460-6EBD7C5C2653}"/>
          </ac:picMkLst>
        </pc:pic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10" creationId="{D1202756-72DC-E826-B7B9-80CA70866367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46" creationId="{79989060-C7E4-1183-BB16-F8C1FA4AAB5F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1" creationId="{DB974193-CB25-E1B8-F6DC-2228C9C1D727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3" creationId="{2C992470-A6CB-5AA8-D29E-2ED6219EC6A3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4" creationId="{5A62C91F-4814-79F7-2E2D-6072020B30D7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5" creationId="{126D8E50-585D-F0E5-E273-6774540D1D52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6" creationId="{2BD05153-DF53-0CB2-EB85-13C0463B2CA8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7" creationId="{DE8AADF6-D4AE-0638-436F-04C75CAD1386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8" creationId="{22449F21-A053-C36A-8803-17C364980BC4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9" creationId="{63DDE897-4B98-F389-CF35-DBAF25925C69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60" creationId="{A9684002-544C-EAC9-2469-D323B4A7A25C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61" creationId="{C27F5746-573D-89C7-5F5F-E31B6C476A5E}"/>
          </ac:cxnSpMkLst>
        </pc:cxnChg>
      </pc:sldChg>
      <pc:sldChg chg="new del">
        <pc:chgData name="Francisco Valentin Ramirez Cuevas" userId="e79bf063-6348-4b44-8f45-581164b14c81" providerId="ADAL" clId="{CD226E28-381F-4CEC-B1D9-77C430D960F7}" dt="2023-02-20T19:39:44.368" v="654" actId="680"/>
        <pc:sldMkLst>
          <pc:docMk/>
          <pc:sldMk cId="1286421783" sldId="259"/>
        </pc:sldMkLst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752951295" sldId="259"/>
        </pc:sldMkLst>
        <pc:spChg chg="add mod ord">
          <ac:chgData name="Francisco Valentin Ramirez Cuevas" userId="e79bf063-6348-4b44-8f45-581164b14c81" providerId="ADAL" clId="{CD226E28-381F-4CEC-B1D9-77C430D960F7}" dt="2023-02-20T19:50:25.552" v="685" actId="1076"/>
          <ac:spMkLst>
            <pc:docMk/>
            <pc:sldMk cId="1752951295" sldId="259"/>
            <ac:spMk id="2" creationId="{AC463103-75B5-7DCE-EA51-5EF6487D9371}"/>
          </ac:spMkLst>
        </pc:spChg>
        <pc:spChg chg="add mod ord">
          <ac:chgData name="Francisco Valentin Ramirez Cuevas" userId="e79bf063-6348-4b44-8f45-581164b14c81" providerId="ADAL" clId="{CD226E28-381F-4CEC-B1D9-77C430D960F7}" dt="2023-02-20T19:50:25.552" v="685" actId="1076"/>
          <ac:spMkLst>
            <pc:docMk/>
            <pc:sldMk cId="1752951295" sldId="259"/>
            <ac:spMk id="3" creationId="{D8F8E367-92FD-7CC5-1D15-C59BEE879A33}"/>
          </ac:spMkLst>
        </pc:spChg>
        <pc:spChg chg="del">
          <ac:chgData name="Francisco Valentin Ramirez Cuevas" userId="e79bf063-6348-4b44-8f45-581164b14c81" providerId="ADAL" clId="{CD226E28-381F-4CEC-B1D9-77C430D960F7}" dt="2023-02-20T19:49:31.006" v="666" actId="478"/>
          <ac:spMkLst>
            <pc:docMk/>
            <pc:sldMk cId="1752951295" sldId="259"/>
            <ac:spMk id="62" creationId="{7339120F-9272-80CE-9EEC-222DD6B819A4}"/>
          </ac:spMkLst>
        </pc:spChg>
        <pc:spChg chg="del">
          <ac:chgData name="Francisco Valentin Ramirez Cuevas" userId="e79bf063-6348-4b44-8f45-581164b14c81" providerId="ADAL" clId="{CD226E28-381F-4CEC-B1D9-77C430D960F7}" dt="2023-02-20T19:49:31.006" v="666" actId="478"/>
          <ac:spMkLst>
            <pc:docMk/>
            <pc:sldMk cId="1752951295" sldId="259"/>
            <ac:spMk id="67" creationId="{E6AA2C0D-1ABB-4A1B-2715-AA7C726813DB}"/>
          </ac:spMkLst>
        </pc:spChg>
        <pc:spChg chg="del mod">
          <ac:chgData name="Francisco Valentin Ramirez Cuevas" userId="e79bf063-6348-4b44-8f45-581164b14c81" providerId="ADAL" clId="{CD226E28-381F-4CEC-B1D9-77C430D960F7}" dt="2023-02-20T19:50:19.043" v="683" actId="478"/>
          <ac:spMkLst>
            <pc:docMk/>
            <pc:sldMk cId="1752951295" sldId="259"/>
            <ac:spMk id="71" creationId="{69AD0D6C-0B66-4E24-5270-EA16255ED0B4}"/>
          </ac:spMkLst>
        </pc:spChg>
        <pc:grpChg chg="del">
          <ac:chgData name="Francisco Valentin Ramirez Cuevas" userId="e79bf063-6348-4b44-8f45-581164b14c81" providerId="ADAL" clId="{CD226E28-381F-4CEC-B1D9-77C430D960F7}" dt="2023-02-20T19:49:31.006" v="666" actId="478"/>
          <ac:grpSpMkLst>
            <pc:docMk/>
            <pc:sldMk cId="1752951295" sldId="259"/>
            <ac:grpSpMk id="4" creationId="{40EAC76E-41E0-B076-E346-72E405300DEE}"/>
          </ac:grpSpMkLst>
        </pc:grpChg>
        <pc:picChg chg="add del">
          <ac:chgData name="Francisco Valentin Ramirez Cuevas" userId="e79bf063-6348-4b44-8f45-581164b14c81" providerId="ADAL" clId="{CD226E28-381F-4CEC-B1D9-77C430D960F7}" dt="2023-02-21T02:21:21.778" v="920" actId="21"/>
          <ac:picMkLst>
            <pc:docMk/>
            <pc:sldMk cId="1752951295" sldId="259"/>
            <ac:picMk id="7" creationId="{0C48DEB8-3470-6214-C471-F638013270C5}"/>
          </ac:picMkLst>
        </pc:picChg>
        <pc:picChg chg="add del">
          <ac:chgData name="Francisco Valentin Ramirez Cuevas" userId="e79bf063-6348-4b44-8f45-581164b14c81" providerId="ADAL" clId="{CD226E28-381F-4CEC-B1D9-77C430D960F7}" dt="2023-02-21T02:21:47.315" v="924" actId="21"/>
          <ac:picMkLst>
            <pc:docMk/>
            <pc:sldMk cId="1752951295" sldId="259"/>
            <ac:picMk id="8" creationId="{A0B54F75-E5F5-9E8A-3F6E-F091D720E616}"/>
          </ac:picMkLst>
        </pc:picChg>
        <pc:picChg chg="mod">
          <ac:chgData name="Francisco Valentin Ramirez Cuevas" userId="e79bf063-6348-4b44-8f45-581164b14c81" providerId="ADAL" clId="{CD226E28-381F-4CEC-B1D9-77C430D960F7}" dt="2023-02-21T15:56:32.422" v="1518" actId="1076"/>
          <ac:picMkLst>
            <pc:docMk/>
            <pc:sldMk cId="1752951295" sldId="259"/>
            <ac:picMk id="70" creationId="{0A92C279-C3A8-1150-1460-6EBD7C5C2653}"/>
          </ac:picMkLst>
        </pc:picChg>
      </pc:sldChg>
      <pc:sldChg chg="add del setBg">
        <pc:chgData name="Francisco Valentin Ramirez Cuevas" userId="e79bf063-6348-4b44-8f45-581164b14c81" providerId="ADAL" clId="{CD226E28-381F-4CEC-B1D9-77C430D960F7}" dt="2023-02-20T19:39:09.633" v="648"/>
        <pc:sldMkLst>
          <pc:docMk/>
          <pc:sldMk cId="2100288487" sldId="259"/>
        </pc:sldMkLst>
      </pc:sldChg>
      <pc:sldChg chg="add del setBg">
        <pc:chgData name="Francisco Valentin Ramirez Cuevas" userId="e79bf063-6348-4b44-8f45-581164b14c81" providerId="ADAL" clId="{CD226E28-381F-4CEC-B1D9-77C430D960F7}" dt="2023-02-20T19:39:36.203" v="651" actId="47"/>
        <pc:sldMkLst>
          <pc:docMk/>
          <pc:sldMk cId="3945912712" sldId="259"/>
        </pc:sldMkLst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648951148" sldId="260"/>
        </pc:sldMkLst>
        <pc:spChg chg="add mod">
          <ac:chgData name="Francisco Valentin Ramirez Cuevas" userId="e79bf063-6348-4b44-8f45-581164b14c81" providerId="ADAL" clId="{CD226E28-381F-4CEC-B1D9-77C430D960F7}" dt="2023-02-20T19:52:39.854" v="713" actId="404"/>
          <ac:spMkLst>
            <pc:docMk/>
            <pc:sldMk cId="1648951148" sldId="260"/>
            <ac:spMk id="4" creationId="{FC863A7C-C1D3-DF27-617F-9B89B6460738}"/>
          </ac:spMkLst>
        </pc:spChg>
        <pc:spChg chg="add mod">
          <ac:chgData name="Francisco Valentin Ramirez Cuevas" userId="e79bf063-6348-4b44-8f45-581164b14c81" providerId="ADAL" clId="{CD226E28-381F-4CEC-B1D9-77C430D960F7}" dt="2023-02-20T19:52:39.854" v="713" actId="404"/>
          <ac:spMkLst>
            <pc:docMk/>
            <pc:sldMk cId="1648951148" sldId="260"/>
            <ac:spMk id="5" creationId="{500B2ED1-0427-4876-78EF-8F4FC4ACEBE7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6" creationId="{D2F43974-463B-8F3A-84F2-12156527EF3A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7" creationId="{6AE5096A-703A-113D-214A-354E980D4EF5}"/>
          </ac:spMkLst>
        </pc:spChg>
        <pc:spChg chg="add mod">
          <ac:chgData name="Francisco Valentin Ramirez Cuevas" userId="e79bf063-6348-4b44-8f45-581164b14c81" providerId="ADAL" clId="{CD226E28-381F-4CEC-B1D9-77C430D960F7}" dt="2023-02-20T19:52:39.854" v="713" actId="404"/>
          <ac:spMkLst>
            <pc:docMk/>
            <pc:sldMk cId="1648951148" sldId="260"/>
            <ac:spMk id="10" creationId="{ADE8BE37-FCD0-A00B-9531-8106056354B3}"/>
          </ac:spMkLst>
        </pc:spChg>
        <pc:spChg chg="add mod ord">
          <ac:chgData name="Francisco Valentin Ramirez Cuevas" userId="e79bf063-6348-4b44-8f45-581164b14c81" providerId="ADAL" clId="{CD226E28-381F-4CEC-B1D9-77C430D960F7}" dt="2023-02-20T19:52:23.395" v="708" actId="1076"/>
          <ac:spMkLst>
            <pc:docMk/>
            <pc:sldMk cId="1648951148" sldId="260"/>
            <ac:spMk id="16" creationId="{B1CFDC40-D3A0-5902-5AFD-BF4CBBAEDD7D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43" creationId="{08BFCA2B-96CE-0DD3-745B-4A499A725F2D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44" creationId="{6A6BEE1D-AF9D-5F1A-A574-DE607AD37B69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46" creationId="{B85644ED-03E3-4059-94A6-9E96B2088F9A}"/>
          </ac:spMkLst>
        </pc:spChg>
        <pc:grpChg chg="del">
          <ac:chgData name="Francisco Valentin Ramirez Cuevas" userId="e79bf063-6348-4b44-8f45-581164b14c81" providerId="ADAL" clId="{CD226E28-381F-4CEC-B1D9-77C430D960F7}" dt="2023-02-20T19:51:32.733" v="702" actId="478"/>
          <ac:grpSpMkLst>
            <pc:docMk/>
            <pc:sldMk cId="1648951148" sldId="260"/>
            <ac:grpSpMk id="8" creationId="{D315D5CF-0FA9-CC9D-836E-291F7740D53A}"/>
          </ac:grpSpMkLst>
        </pc:grpChg>
        <pc:grpChg chg="del">
          <ac:chgData name="Francisco Valentin Ramirez Cuevas" userId="e79bf063-6348-4b44-8f45-581164b14c81" providerId="ADAL" clId="{CD226E28-381F-4CEC-B1D9-77C430D960F7}" dt="2023-02-20T19:51:32.733" v="702" actId="478"/>
          <ac:grpSpMkLst>
            <pc:docMk/>
            <pc:sldMk cId="1648951148" sldId="260"/>
            <ac:grpSpMk id="26" creationId="{6DF6D71B-ED78-B89B-9902-326914A3D71E}"/>
          </ac:grpSpMkLst>
        </pc:grpChg>
        <pc:picChg chg="del">
          <ac:chgData name="Francisco Valentin Ramirez Cuevas" userId="e79bf063-6348-4b44-8f45-581164b14c81" providerId="ADAL" clId="{CD226E28-381F-4CEC-B1D9-77C430D960F7}" dt="2023-02-20T19:51:32.733" v="702" actId="478"/>
          <ac:picMkLst>
            <pc:docMk/>
            <pc:sldMk cId="1648951148" sldId="260"/>
            <ac:picMk id="2" creationId="{A663C39A-F187-9D8E-66B2-B42E826610DB}"/>
          </ac:picMkLst>
        </pc:picChg>
        <pc:picChg chg="add mod">
          <ac:chgData name="Francisco Valentin Ramirez Cuevas" userId="e79bf063-6348-4b44-8f45-581164b14c81" providerId="ADAL" clId="{CD226E28-381F-4CEC-B1D9-77C430D960F7}" dt="2023-02-20T19:52:05.474" v="704"/>
          <ac:picMkLst>
            <pc:docMk/>
            <pc:sldMk cId="1648951148" sldId="260"/>
            <ac:picMk id="3" creationId="{C439B4E8-C31D-0126-AF02-BD598505A75B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3151309554" sldId="261"/>
        </pc:sldMkLst>
        <pc:spChg chg="del">
          <ac:chgData name="Francisco Valentin Ramirez Cuevas" userId="e79bf063-6348-4b44-8f45-581164b14c81" providerId="ADAL" clId="{CD226E28-381F-4CEC-B1D9-77C430D960F7}" dt="2023-02-20T20:01:20.872" v="738" actId="478"/>
          <ac:spMkLst>
            <pc:docMk/>
            <pc:sldMk cId="3151309554" sldId="261"/>
            <ac:spMk id="2" creationId="{AC463103-75B5-7DCE-EA51-5EF6487D9371}"/>
          </ac:spMkLst>
        </pc:spChg>
        <pc:spChg chg="del">
          <ac:chgData name="Francisco Valentin Ramirez Cuevas" userId="e79bf063-6348-4b44-8f45-581164b14c81" providerId="ADAL" clId="{CD226E28-381F-4CEC-B1D9-77C430D960F7}" dt="2023-02-20T20:01:20.872" v="738" actId="478"/>
          <ac:spMkLst>
            <pc:docMk/>
            <pc:sldMk cId="3151309554" sldId="261"/>
            <ac:spMk id="3" creationId="{D8F8E367-92FD-7CC5-1D15-C59BEE879A33}"/>
          </ac:spMkLst>
        </pc:spChg>
        <pc:spChg chg="add mod">
          <ac:chgData name="Francisco Valentin Ramirez Cuevas" userId="e79bf063-6348-4b44-8f45-581164b14c81" providerId="ADAL" clId="{CD226E28-381F-4CEC-B1D9-77C430D960F7}" dt="2023-02-20T20:04:20.233" v="776" actId="1076"/>
          <ac:spMkLst>
            <pc:docMk/>
            <pc:sldMk cId="3151309554" sldId="261"/>
            <ac:spMk id="4" creationId="{7ABCD306-CD91-28E1-8905-334071F5E76C}"/>
          </ac:spMkLst>
        </pc:spChg>
        <pc:spChg chg="add mod">
          <ac:chgData name="Francisco Valentin Ramirez Cuevas" userId="e79bf063-6348-4b44-8f45-581164b14c81" providerId="ADAL" clId="{CD226E28-381F-4CEC-B1D9-77C430D960F7}" dt="2023-02-20T20:01:45.418" v="740"/>
          <ac:spMkLst>
            <pc:docMk/>
            <pc:sldMk cId="3151309554" sldId="261"/>
            <ac:spMk id="5" creationId="{5E732602-EC03-9778-4A1F-2166B04F37BF}"/>
          </ac:spMkLst>
        </pc:spChg>
        <pc:spChg chg="add mod">
          <ac:chgData name="Francisco Valentin Ramirez Cuevas" userId="e79bf063-6348-4b44-8f45-581164b14c81" providerId="ADAL" clId="{CD226E28-381F-4CEC-B1D9-77C430D960F7}" dt="2023-02-20T20:02:14.741" v="743"/>
          <ac:spMkLst>
            <pc:docMk/>
            <pc:sldMk cId="3151309554" sldId="261"/>
            <ac:spMk id="6" creationId="{F2575863-E851-B46F-334B-6537DF6EED25}"/>
          </ac:spMkLst>
        </pc:spChg>
        <pc:spChg chg="add mod topLvl">
          <ac:chgData name="Francisco Valentin Ramirez Cuevas" userId="e79bf063-6348-4b44-8f45-581164b14c81" providerId="ADAL" clId="{CD226E28-381F-4CEC-B1D9-77C430D960F7}" dt="2023-02-20T20:05:04.232" v="789" actId="20577"/>
          <ac:spMkLst>
            <pc:docMk/>
            <pc:sldMk cId="3151309554" sldId="261"/>
            <ac:spMk id="9" creationId="{C2771A27-1EDD-2202-A232-9744561DEF8A}"/>
          </ac:spMkLst>
        </pc:spChg>
        <pc:spChg chg="add mod topLvl">
          <ac:chgData name="Francisco Valentin Ramirez Cuevas" userId="e79bf063-6348-4b44-8f45-581164b14c81" providerId="ADAL" clId="{CD226E28-381F-4CEC-B1D9-77C430D960F7}" dt="2023-02-20T20:05:08.376" v="796" actId="20577"/>
          <ac:spMkLst>
            <pc:docMk/>
            <pc:sldMk cId="3151309554" sldId="261"/>
            <ac:spMk id="10" creationId="{AB3A401F-EC78-840E-B687-25F290965681}"/>
          </ac:spMkLst>
        </pc:spChg>
        <pc:grpChg chg="add del mod">
          <ac:chgData name="Francisco Valentin Ramirez Cuevas" userId="e79bf063-6348-4b44-8f45-581164b14c81" providerId="ADAL" clId="{CD226E28-381F-4CEC-B1D9-77C430D960F7}" dt="2023-02-20T20:03:00.117" v="754" actId="165"/>
          <ac:grpSpMkLst>
            <pc:docMk/>
            <pc:sldMk cId="3151309554" sldId="261"/>
            <ac:grpSpMk id="12" creationId="{F783D8F8-E70D-6D51-5F4D-C4A5C436E9E6}"/>
          </ac:grpSpMkLst>
        </pc:grpChg>
        <pc:picChg chg="add mod topLvl modCrop">
          <ac:chgData name="Francisco Valentin Ramirez Cuevas" userId="e79bf063-6348-4b44-8f45-581164b14c81" providerId="ADAL" clId="{CD226E28-381F-4CEC-B1D9-77C430D960F7}" dt="2023-02-20T20:04:57.871" v="782" actId="1076"/>
          <ac:picMkLst>
            <pc:docMk/>
            <pc:sldMk cId="3151309554" sldId="261"/>
            <ac:picMk id="7" creationId="{AEFD7C17-B741-799E-03F1-F7BF5D901B77}"/>
          </ac:picMkLst>
        </pc:picChg>
        <pc:picChg chg="add mod topLvl">
          <ac:chgData name="Francisco Valentin Ramirez Cuevas" userId="e79bf063-6348-4b44-8f45-581164b14c81" providerId="ADAL" clId="{CD226E28-381F-4CEC-B1D9-77C430D960F7}" dt="2023-02-20T20:04:57.871" v="782" actId="1076"/>
          <ac:picMkLst>
            <pc:docMk/>
            <pc:sldMk cId="3151309554" sldId="261"/>
            <ac:picMk id="8" creationId="{BE180835-C2C0-EDB5-0589-43F21C14C7CB}"/>
          </ac:picMkLst>
        </pc:picChg>
        <pc:picChg chg="add del mod">
          <ac:chgData name="Francisco Valentin Ramirez Cuevas" userId="e79bf063-6348-4b44-8f45-581164b14c81" providerId="ADAL" clId="{CD226E28-381F-4CEC-B1D9-77C430D960F7}" dt="2023-02-21T15:32:39.427" v="1511" actId="478"/>
          <ac:picMkLst>
            <pc:docMk/>
            <pc:sldMk cId="3151309554" sldId="261"/>
            <ac:picMk id="11" creationId="{8BF57D86-7A8B-AC67-B44F-FDC3B55097F6}"/>
          </ac:picMkLst>
        </pc:picChg>
        <pc:picChg chg="add del">
          <ac:chgData name="Francisco Valentin Ramirez Cuevas" userId="e79bf063-6348-4b44-8f45-581164b14c81" providerId="ADAL" clId="{CD226E28-381F-4CEC-B1D9-77C430D960F7}" dt="2023-02-21T15:32:40.692" v="1513" actId="21"/>
          <ac:picMkLst>
            <pc:docMk/>
            <pc:sldMk cId="3151309554" sldId="261"/>
            <ac:picMk id="14" creationId="{A5139D38-9D94-C705-67C4-71CC30632883}"/>
          </ac:picMkLst>
        </pc:picChg>
        <pc:picChg chg="add mod">
          <ac:chgData name="Francisco Valentin Ramirez Cuevas" userId="e79bf063-6348-4b44-8f45-581164b14c81" providerId="ADAL" clId="{CD226E28-381F-4CEC-B1D9-77C430D960F7}" dt="2023-02-21T15:32:50.036" v="1517" actId="14100"/>
          <ac:picMkLst>
            <pc:docMk/>
            <pc:sldMk cId="3151309554" sldId="261"/>
            <ac:picMk id="15" creationId="{4EABAA0C-D9FF-C3AD-601D-40025EA89875}"/>
          </ac:picMkLst>
        </pc:picChg>
        <pc:picChg chg="del">
          <ac:chgData name="Francisco Valentin Ramirez Cuevas" userId="e79bf063-6348-4b44-8f45-581164b14c81" providerId="ADAL" clId="{CD226E28-381F-4CEC-B1D9-77C430D960F7}" dt="2023-02-20T20:01:20.872" v="738" actId="478"/>
          <ac:picMkLst>
            <pc:docMk/>
            <pc:sldMk cId="3151309554" sldId="261"/>
            <ac:picMk id="70" creationId="{0A92C279-C3A8-1150-1460-6EBD7C5C2653}"/>
          </ac:picMkLst>
        </pc:picChg>
      </pc:sldChg>
      <pc:sldChg chg="addSp delSp modSp new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2244084417" sldId="262"/>
        </pc:sldMkLst>
        <pc:spChg chg="del">
          <ac:chgData name="Francisco Valentin Ramirez Cuevas" userId="e79bf063-6348-4b44-8f45-581164b14c81" providerId="ADAL" clId="{CD226E28-381F-4CEC-B1D9-77C430D960F7}" dt="2023-02-20T20:25:40.040" v="798" actId="478"/>
          <ac:spMkLst>
            <pc:docMk/>
            <pc:sldMk cId="2244084417" sldId="262"/>
            <ac:spMk id="2" creationId="{716020B1-84E6-105A-6AA4-F7EE19F06098}"/>
          </ac:spMkLst>
        </pc:spChg>
        <pc:spChg chg="del">
          <ac:chgData name="Francisco Valentin Ramirez Cuevas" userId="e79bf063-6348-4b44-8f45-581164b14c81" providerId="ADAL" clId="{CD226E28-381F-4CEC-B1D9-77C430D960F7}" dt="2023-02-20T20:25:40.040" v="798" actId="478"/>
          <ac:spMkLst>
            <pc:docMk/>
            <pc:sldMk cId="2244084417" sldId="262"/>
            <ac:spMk id="3" creationId="{06B69731-A742-270F-7548-48A592258E46}"/>
          </ac:spMkLst>
        </pc:spChg>
        <pc:spChg chg="add mod">
          <ac:chgData name="Francisco Valentin Ramirez Cuevas" userId="e79bf063-6348-4b44-8f45-581164b14c81" providerId="ADAL" clId="{CD226E28-381F-4CEC-B1D9-77C430D960F7}" dt="2023-02-20T20:26:05.842" v="805" actId="164"/>
          <ac:spMkLst>
            <pc:docMk/>
            <pc:sldMk cId="2244084417" sldId="262"/>
            <ac:spMk id="7" creationId="{061B7CD2-F6C7-B447-3B1C-6FB0BC5B6D6A}"/>
          </ac:spMkLst>
        </pc:spChg>
        <pc:spChg chg="add mod">
          <ac:chgData name="Francisco Valentin Ramirez Cuevas" userId="e79bf063-6348-4b44-8f45-581164b14c81" providerId="ADAL" clId="{CD226E28-381F-4CEC-B1D9-77C430D960F7}" dt="2023-02-20T20:26:05.842" v="805" actId="164"/>
          <ac:spMkLst>
            <pc:docMk/>
            <pc:sldMk cId="2244084417" sldId="262"/>
            <ac:spMk id="8" creationId="{5971EEAC-71CC-6AB5-A015-891FECDB1E22}"/>
          </ac:spMkLst>
        </pc:spChg>
        <pc:grpChg chg="add mod ord">
          <ac:chgData name="Francisco Valentin Ramirez Cuevas" userId="e79bf063-6348-4b44-8f45-581164b14c81" providerId="ADAL" clId="{CD226E28-381F-4CEC-B1D9-77C430D960F7}" dt="2023-02-20T20:26:29.299" v="810" actId="14100"/>
          <ac:grpSpMkLst>
            <pc:docMk/>
            <pc:sldMk cId="2244084417" sldId="262"/>
            <ac:grpSpMk id="9" creationId="{9EF76559-45CB-20D6-59EB-9644F12C5E36}"/>
          </ac:grpSpMkLst>
        </pc:grpChg>
        <pc:picChg chg="add del">
          <ac:chgData name="Francisco Valentin Ramirez Cuevas" userId="e79bf063-6348-4b44-8f45-581164b14c81" providerId="ADAL" clId="{CD226E28-381F-4CEC-B1D9-77C430D960F7}" dt="2023-02-20T20:25:42.209" v="800" actId="21"/>
          <ac:picMkLst>
            <pc:docMk/>
            <pc:sldMk cId="2244084417" sldId="262"/>
            <ac:picMk id="5" creationId="{4C3F15D7-4EC6-6BC5-D595-99FD8F3DCECF}"/>
          </ac:picMkLst>
        </pc:picChg>
        <pc:picChg chg="add mod">
          <ac:chgData name="Francisco Valentin Ramirez Cuevas" userId="e79bf063-6348-4b44-8f45-581164b14c81" providerId="ADAL" clId="{CD226E28-381F-4CEC-B1D9-77C430D960F7}" dt="2023-02-20T20:25:48.373" v="803" actId="1076"/>
          <ac:picMkLst>
            <pc:docMk/>
            <pc:sldMk cId="2244084417" sldId="262"/>
            <ac:picMk id="6" creationId="{CE4458C4-06E9-9700-C9C6-04C3AF83A48C}"/>
          </ac:picMkLst>
        </pc:picChg>
        <pc:picChg chg="add del">
          <ac:chgData name="Francisco Valentin Ramirez Cuevas" userId="e79bf063-6348-4b44-8f45-581164b14c81" providerId="ADAL" clId="{CD226E28-381F-4CEC-B1D9-77C430D960F7}" dt="2023-02-21T01:36:14.538" v="812" actId="21"/>
          <ac:picMkLst>
            <pc:docMk/>
            <pc:sldMk cId="2244084417" sldId="262"/>
            <ac:picMk id="11" creationId="{25194097-F9AB-0B8E-23C4-8ABC5BFC8147}"/>
          </ac:picMkLst>
        </pc:picChg>
        <pc:picChg chg="add del">
          <ac:chgData name="Francisco Valentin Ramirez Cuevas" userId="e79bf063-6348-4b44-8f45-581164b14c81" providerId="ADAL" clId="{CD226E28-381F-4CEC-B1D9-77C430D960F7}" dt="2023-02-21T01:36:21.634" v="815" actId="478"/>
          <ac:picMkLst>
            <pc:docMk/>
            <pc:sldMk cId="2244084417" sldId="262"/>
            <ac:picMk id="12" creationId="{1A6FBEA9-AE1C-863B-4535-2974CFE0DE99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349237283" sldId="263"/>
        </pc:sldMkLst>
        <pc:spChg chg="add mod">
          <ac:chgData name="Francisco Valentin Ramirez Cuevas" userId="e79bf063-6348-4b44-8f45-581164b14c81" providerId="ADAL" clId="{CD226E28-381F-4CEC-B1D9-77C430D960F7}" dt="2023-02-21T01:48:05.928" v="912" actId="1036"/>
          <ac:spMkLst>
            <pc:docMk/>
            <pc:sldMk cId="1349237283" sldId="263"/>
            <ac:spMk id="14" creationId="{1A5FF3B6-651C-2F62-6892-4B52AD8E2270}"/>
          </ac:spMkLst>
        </pc:spChg>
        <pc:spChg chg="add mod">
          <ac:chgData name="Francisco Valentin Ramirez Cuevas" userId="e79bf063-6348-4b44-8f45-581164b14c81" providerId="ADAL" clId="{CD226E28-381F-4CEC-B1D9-77C430D960F7}" dt="2023-02-21T01:48:05.928" v="912" actId="1036"/>
          <ac:spMkLst>
            <pc:docMk/>
            <pc:sldMk cId="1349237283" sldId="263"/>
            <ac:spMk id="15" creationId="{CC4F7D41-8E64-CED8-B18D-FC79959BC39B}"/>
          </ac:spMkLst>
        </pc:spChg>
        <pc:grpChg chg="mod">
          <ac:chgData name="Francisco Valentin Ramirez Cuevas" userId="e79bf063-6348-4b44-8f45-581164b14c81" providerId="ADAL" clId="{CD226E28-381F-4CEC-B1D9-77C430D960F7}" dt="2023-02-21T01:45:24.479" v="841" actId="1076"/>
          <ac:grpSpMkLst>
            <pc:docMk/>
            <pc:sldMk cId="1349237283" sldId="263"/>
            <ac:grpSpMk id="9" creationId="{9EF76559-45CB-20D6-59EB-9644F12C5E36}"/>
          </ac:grpSpMkLst>
        </pc:grpChg>
        <pc:grpChg chg="add mod">
          <ac:chgData name="Francisco Valentin Ramirez Cuevas" userId="e79bf063-6348-4b44-8f45-581164b14c81" providerId="ADAL" clId="{CD226E28-381F-4CEC-B1D9-77C430D960F7}" dt="2023-02-21T01:48:05.928" v="912" actId="1036"/>
          <ac:grpSpMkLst>
            <pc:docMk/>
            <pc:sldMk cId="1349237283" sldId="263"/>
            <ac:grpSpMk id="13" creationId="{61C24E76-C114-2A27-FECF-165A64BF07C2}"/>
          </ac:grpSpMkLst>
        </pc:grpChg>
        <pc:picChg chg="add mod modCrop">
          <ac:chgData name="Francisco Valentin Ramirez Cuevas" userId="e79bf063-6348-4b44-8f45-581164b14c81" providerId="ADAL" clId="{CD226E28-381F-4CEC-B1D9-77C430D960F7}" dt="2023-02-21T01:45:21.606" v="839" actId="164"/>
          <ac:picMkLst>
            <pc:docMk/>
            <pc:sldMk cId="1349237283" sldId="263"/>
            <ac:picMk id="2" creationId="{58ED06B2-D97E-A630-F328-8E467882FE2D}"/>
          </ac:picMkLst>
        </pc:picChg>
        <pc:picChg chg="add del">
          <ac:chgData name="Francisco Valentin Ramirez Cuevas" userId="e79bf063-6348-4b44-8f45-581164b14c81" providerId="ADAL" clId="{CD226E28-381F-4CEC-B1D9-77C430D960F7}" dt="2023-02-21T01:44:09.334" v="823" actId="21"/>
          <ac:picMkLst>
            <pc:docMk/>
            <pc:sldMk cId="1349237283" sldId="263"/>
            <ac:picMk id="4" creationId="{B415F58C-A366-CB7F-BEA2-D57D510A6F1B}"/>
          </ac:picMkLst>
        </pc:picChg>
        <pc:picChg chg="add mod">
          <ac:chgData name="Francisco Valentin Ramirez Cuevas" userId="e79bf063-6348-4b44-8f45-581164b14c81" providerId="ADAL" clId="{CD226E28-381F-4CEC-B1D9-77C430D960F7}" dt="2023-02-21T01:45:41.301" v="851" actId="1037"/>
          <ac:picMkLst>
            <pc:docMk/>
            <pc:sldMk cId="1349237283" sldId="263"/>
            <ac:picMk id="5" creationId="{1642A46B-35ED-7B57-A7B6-12C374CA8F5A}"/>
          </ac:picMkLst>
        </pc:picChg>
        <pc:picChg chg="del">
          <ac:chgData name="Francisco Valentin Ramirez Cuevas" userId="e79bf063-6348-4b44-8f45-581164b14c81" providerId="ADAL" clId="{CD226E28-381F-4CEC-B1D9-77C430D960F7}" dt="2023-02-21T01:45:14.727" v="837" actId="478"/>
          <ac:picMkLst>
            <pc:docMk/>
            <pc:sldMk cId="1349237283" sldId="263"/>
            <ac:picMk id="6" creationId="{CE4458C4-06E9-9700-C9C6-04C3AF83A48C}"/>
          </ac:picMkLst>
        </pc:picChg>
        <pc:picChg chg="add mod">
          <ac:chgData name="Francisco Valentin Ramirez Cuevas" userId="e79bf063-6348-4b44-8f45-581164b14c81" providerId="ADAL" clId="{CD226E28-381F-4CEC-B1D9-77C430D960F7}" dt="2023-02-21T01:45:10.462" v="835" actId="571"/>
          <ac:picMkLst>
            <pc:docMk/>
            <pc:sldMk cId="1349237283" sldId="263"/>
            <ac:picMk id="10" creationId="{A1105C3F-8B0B-82BA-949C-A542A160CF2F}"/>
          </ac:picMkLst>
        </pc:picChg>
        <pc:picChg chg="add mod">
          <ac:chgData name="Francisco Valentin Ramirez Cuevas" userId="e79bf063-6348-4b44-8f45-581164b14c81" providerId="ADAL" clId="{CD226E28-381F-4CEC-B1D9-77C430D960F7}" dt="2023-02-21T01:45:10.462" v="835" actId="571"/>
          <ac:picMkLst>
            <pc:docMk/>
            <pc:sldMk cId="1349237283" sldId="263"/>
            <ac:picMk id="11" creationId="{ADD029F7-F967-4645-4607-2AFE0D26B7BD}"/>
          </ac:picMkLst>
        </pc:picChg>
        <pc:picChg chg="del">
          <ac:chgData name="Francisco Valentin Ramirez Cuevas" userId="e79bf063-6348-4b44-8f45-581164b14c81" providerId="ADAL" clId="{CD226E28-381F-4CEC-B1D9-77C430D960F7}" dt="2023-02-21T01:36:24.489" v="816" actId="21"/>
          <ac:picMkLst>
            <pc:docMk/>
            <pc:sldMk cId="1349237283" sldId="263"/>
            <ac:picMk id="12" creationId="{1A6FBEA9-AE1C-863B-4535-2974CFE0DE99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2625397962" sldId="264"/>
        </pc:sldMkLst>
        <pc:spChg chg="add mod">
          <ac:chgData name="Francisco Valentin Ramirez Cuevas" userId="e79bf063-6348-4b44-8f45-581164b14c81" providerId="ADAL" clId="{CD226E28-381F-4CEC-B1D9-77C430D960F7}" dt="2023-02-21T02:22:29.771" v="936" actId="571"/>
          <ac:spMkLst>
            <pc:docMk/>
            <pc:sldMk cId="2625397962" sldId="264"/>
            <ac:spMk id="6" creationId="{5FBA6A08-CD97-D7C2-8499-EE93AC17BF51}"/>
          </ac:spMkLst>
        </pc:spChg>
        <pc:spChg chg="add mod">
          <ac:chgData name="Francisco Valentin Ramirez Cuevas" userId="e79bf063-6348-4b44-8f45-581164b14c81" providerId="ADAL" clId="{CD226E28-381F-4CEC-B1D9-77C430D960F7}" dt="2023-02-21T03:15:45.611" v="1017" actId="20577"/>
          <ac:spMkLst>
            <pc:docMk/>
            <pc:sldMk cId="2625397962" sldId="264"/>
            <ac:spMk id="7" creationId="{906656AC-6799-6D4A-95D4-10ADC402A33C}"/>
          </ac:spMkLst>
        </pc:spChg>
        <pc:spChg chg="add mod">
          <ac:chgData name="Francisco Valentin Ramirez Cuevas" userId="e79bf063-6348-4b44-8f45-581164b14c81" providerId="ADAL" clId="{CD226E28-381F-4CEC-B1D9-77C430D960F7}" dt="2023-02-21T03:10:08.029" v="1013" actId="1036"/>
          <ac:spMkLst>
            <pc:docMk/>
            <pc:sldMk cId="2625397962" sldId="264"/>
            <ac:spMk id="9" creationId="{9E5517D4-0353-3D42-4A5C-D02FF03DA3D3}"/>
          </ac:spMkLst>
        </pc:spChg>
        <pc:grpChg chg="add mod">
          <ac:chgData name="Francisco Valentin Ramirez Cuevas" userId="e79bf063-6348-4b44-8f45-581164b14c81" providerId="ADAL" clId="{CD226E28-381F-4CEC-B1D9-77C430D960F7}" dt="2023-02-21T02:23:42.272" v="951" actId="1076"/>
          <ac:grpSpMkLst>
            <pc:docMk/>
            <pc:sldMk cId="2625397962" sldId="264"/>
            <ac:grpSpMk id="11" creationId="{5056133B-1545-692C-8961-3D326D24A2A6}"/>
          </ac:grpSpMkLst>
        </pc:grpChg>
        <pc:picChg chg="add del mod">
          <ac:chgData name="Francisco Valentin Ramirez Cuevas" userId="e79bf063-6348-4b44-8f45-581164b14c81" providerId="ADAL" clId="{CD226E28-381F-4CEC-B1D9-77C430D960F7}" dt="2023-02-21T02:21:56.317" v="927" actId="21"/>
          <ac:picMkLst>
            <pc:docMk/>
            <pc:sldMk cId="2625397962" sldId="264"/>
            <ac:picMk id="4" creationId="{90F8EAC2-22B8-1D5B-637C-C62E816EA4AA}"/>
          </ac:picMkLst>
        </pc:picChg>
        <pc:picChg chg="add mod modCrop">
          <ac:chgData name="Francisco Valentin Ramirez Cuevas" userId="e79bf063-6348-4b44-8f45-581164b14c81" providerId="ADAL" clId="{CD226E28-381F-4CEC-B1D9-77C430D960F7}" dt="2023-02-21T02:23:34.175" v="949" actId="164"/>
          <ac:picMkLst>
            <pc:docMk/>
            <pc:sldMk cId="2625397962" sldId="264"/>
            <ac:picMk id="5" creationId="{E0258C0D-D1DC-996F-A636-7BD478B9BBCF}"/>
          </ac:picMkLst>
        </pc:picChg>
        <pc:picChg chg="del">
          <ac:chgData name="Francisco Valentin Ramirez Cuevas" userId="e79bf063-6348-4b44-8f45-581164b14c81" providerId="ADAL" clId="{CD226E28-381F-4CEC-B1D9-77C430D960F7}" dt="2023-02-21T02:21:33.515" v="923" actId="478"/>
          <ac:picMkLst>
            <pc:docMk/>
            <pc:sldMk cId="2625397962" sldId="264"/>
            <ac:picMk id="8" creationId="{A0B54F75-E5F5-9E8A-3F6E-F091D720E616}"/>
          </ac:picMkLst>
        </pc:picChg>
        <pc:picChg chg="add mod modCrop">
          <ac:chgData name="Francisco Valentin Ramirez Cuevas" userId="e79bf063-6348-4b44-8f45-581164b14c81" providerId="ADAL" clId="{CD226E28-381F-4CEC-B1D9-77C430D960F7}" dt="2023-02-21T02:23:34.175" v="949" actId="164"/>
          <ac:picMkLst>
            <pc:docMk/>
            <pc:sldMk cId="2625397962" sldId="264"/>
            <ac:picMk id="10" creationId="{505C58E3-B685-55C0-4290-EEBBEB702293}"/>
          </ac:picMkLst>
        </pc:picChg>
        <pc:picChg chg="del">
          <ac:chgData name="Francisco Valentin Ramirez Cuevas" userId="e79bf063-6348-4b44-8f45-581164b14c81" providerId="ADAL" clId="{CD226E28-381F-4CEC-B1D9-77C430D960F7}" dt="2023-02-21T02:22:10.741" v="931" actId="478"/>
          <ac:picMkLst>
            <pc:docMk/>
            <pc:sldMk cId="2625397962" sldId="264"/>
            <ac:picMk id="70" creationId="{0A92C279-C3A8-1150-1460-6EBD7C5C2653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904298617" sldId="265"/>
        </pc:sldMkLst>
        <pc:spChg chg="del">
          <ac:chgData name="Francisco Valentin Ramirez Cuevas" userId="e79bf063-6348-4b44-8f45-581164b14c81" providerId="ADAL" clId="{CD226E28-381F-4CEC-B1D9-77C430D960F7}" dt="2023-02-21T02:33:30.247" v="989" actId="478"/>
          <ac:spMkLst>
            <pc:docMk/>
            <pc:sldMk cId="1904298617" sldId="265"/>
            <ac:spMk id="7" creationId="{906656AC-6799-6D4A-95D4-10ADC402A33C}"/>
          </ac:spMkLst>
        </pc:spChg>
        <pc:spChg chg="add mod">
          <ac:chgData name="Francisco Valentin Ramirez Cuevas" userId="e79bf063-6348-4b44-8f45-581164b14c81" providerId="ADAL" clId="{CD226E28-381F-4CEC-B1D9-77C430D960F7}" dt="2023-02-21T03:06:20.139" v="1009" actId="403"/>
          <ac:spMkLst>
            <pc:docMk/>
            <pc:sldMk cId="1904298617" sldId="265"/>
            <ac:spMk id="8" creationId="{198C7A08-5896-BA2C-20B6-DB426AFA7895}"/>
          </ac:spMkLst>
        </pc:spChg>
        <pc:spChg chg="del">
          <ac:chgData name="Francisco Valentin Ramirez Cuevas" userId="e79bf063-6348-4b44-8f45-581164b14c81" providerId="ADAL" clId="{CD226E28-381F-4CEC-B1D9-77C430D960F7}" dt="2023-02-21T02:33:30.247" v="989" actId="478"/>
          <ac:spMkLst>
            <pc:docMk/>
            <pc:sldMk cId="1904298617" sldId="265"/>
            <ac:spMk id="9" creationId="{9E5517D4-0353-3D42-4A5C-D02FF03DA3D3}"/>
          </ac:spMkLst>
        </pc:spChg>
        <pc:spChg chg="add mod">
          <ac:chgData name="Francisco Valentin Ramirez Cuevas" userId="e79bf063-6348-4b44-8f45-581164b14c81" providerId="ADAL" clId="{CD226E28-381F-4CEC-B1D9-77C430D960F7}" dt="2023-02-21T03:06:20.139" v="1009" actId="403"/>
          <ac:spMkLst>
            <pc:docMk/>
            <pc:sldMk cId="1904298617" sldId="265"/>
            <ac:spMk id="12" creationId="{0FAACC64-1F98-20A4-8C09-FD4D49B2EA10}"/>
          </ac:spMkLst>
        </pc:spChg>
        <pc:grpChg chg="del">
          <ac:chgData name="Francisco Valentin Ramirez Cuevas" userId="e79bf063-6348-4b44-8f45-581164b14c81" providerId="ADAL" clId="{CD226E28-381F-4CEC-B1D9-77C430D960F7}" dt="2023-02-21T02:33:25.477" v="988" actId="478"/>
          <ac:grpSpMkLst>
            <pc:docMk/>
            <pc:sldMk cId="1904298617" sldId="265"/>
            <ac:grpSpMk id="11" creationId="{5056133B-1545-692C-8961-3D326D24A2A6}"/>
          </ac:grpSpMkLst>
        </pc:grpChg>
        <pc:picChg chg="add mod">
          <ac:chgData name="Francisco Valentin Ramirez Cuevas" userId="e79bf063-6348-4b44-8f45-581164b14c81" providerId="ADAL" clId="{CD226E28-381F-4CEC-B1D9-77C430D960F7}" dt="2023-02-21T02:34:00.583" v="997" actId="14100"/>
          <ac:picMkLst>
            <pc:docMk/>
            <pc:sldMk cId="1904298617" sldId="265"/>
            <ac:picMk id="4" creationId="{D0B1EE1B-9723-95FA-B7D0-9D00E5137D87}"/>
          </ac:picMkLst>
        </pc:picChg>
        <pc:picChg chg="add mod">
          <ac:chgData name="Francisco Valentin Ramirez Cuevas" userId="e79bf063-6348-4b44-8f45-581164b14c81" providerId="ADAL" clId="{CD226E28-381F-4CEC-B1D9-77C430D960F7}" dt="2023-02-21T02:34:06.595" v="999" actId="14100"/>
          <ac:picMkLst>
            <pc:docMk/>
            <pc:sldMk cId="1904298617" sldId="265"/>
            <ac:picMk id="6" creationId="{B1BEC49A-D822-5AD9-9452-2E574171FFC3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109639250" sldId="266"/>
        </pc:sldMkLst>
        <pc:graphicFrameChg chg="add del mod modGraphic">
          <ac:chgData name="Francisco Valentin Ramirez Cuevas" userId="e79bf063-6348-4b44-8f45-581164b14c81" providerId="ADAL" clId="{CD226E28-381F-4CEC-B1D9-77C430D960F7}" dt="2023-02-21T13:45:37.102" v="1221" actId="5736"/>
          <ac:graphicFrameMkLst>
            <pc:docMk/>
            <pc:sldMk cId="1109639250" sldId="266"/>
            <ac:graphicFrameMk id="4" creationId="{E00C5585-E89E-A0BF-5CDF-9F792223AC88}"/>
          </ac:graphicFrameMkLst>
        </pc:graphicFrameChg>
        <pc:picChg chg="del">
          <ac:chgData name="Francisco Valentin Ramirez Cuevas" userId="e79bf063-6348-4b44-8f45-581164b14c81" providerId="ADAL" clId="{CD226E28-381F-4CEC-B1D9-77C430D960F7}" dt="2023-02-21T13:33:40.522" v="1019" actId="478"/>
          <ac:picMkLst>
            <pc:docMk/>
            <pc:sldMk cId="1109639250" sldId="266"/>
            <ac:picMk id="70" creationId="{0A92C279-C3A8-1150-1460-6EBD7C5C2653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317271568" sldId="267"/>
        </pc:sldMkLst>
        <pc:spChg chg="mod">
          <ac:chgData name="Francisco Valentin Ramirez Cuevas" userId="e79bf063-6348-4b44-8f45-581164b14c81" providerId="ADAL" clId="{CD226E28-381F-4CEC-B1D9-77C430D960F7}" dt="2023-02-21T16:17:23.633" v="1629" actId="1076"/>
          <ac:spMkLst>
            <pc:docMk/>
            <pc:sldMk cId="1317271568" sldId="267"/>
            <ac:spMk id="2" creationId="{AC463103-75B5-7DCE-EA51-5EF6487D9371}"/>
          </ac:spMkLst>
        </pc:spChg>
        <pc:graphicFrameChg chg="mod modGraphic">
          <ac:chgData name="Francisco Valentin Ramirez Cuevas" userId="e79bf063-6348-4b44-8f45-581164b14c81" providerId="ADAL" clId="{CD226E28-381F-4CEC-B1D9-77C430D960F7}" dt="2023-02-21T16:28:03.883" v="2011" actId="5736"/>
          <ac:graphicFrameMkLst>
            <pc:docMk/>
            <pc:sldMk cId="1317271568" sldId="267"/>
            <ac:graphicFrameMk id="4" creationId="{E00C5585-E89E-A0BF-5CDF-9F792223AC88}"/>
          </ac:graphicFrameMkLst>
        </pc:graphicFrameChg>
        <pc:picChg chg="add del">
          <ac:chgData name="Francisco Valentin Ramirez Cuevas" userId="e79bf063-6348-4b44-8f45-581164b14c81" providerId="ADAL" clId="{CD226E28-381F-4CEC-B1D9-77C430D960F7}" dt="2023-02-21T16:31:29.340" v="2013" actId="21"/>
          <ac:picMkLst>
            <pc:docMk/>
            <pc:sldMk cId="1317271568" sldId="267"/>
            <ac:picMk id="6" creationId="{03E6B9F6-188D-9C91-5DDA-89D072CCB44D}"/>
          </ac:picMkLst>
        </pc:picChg>
        <pc:picChg chg="add del">
          <ac:chgData name="Francisco Valentin Ramirez Cuevas" userId="e79bf063-6348-4b44-8f45-581164b14c81" providerId="ADAL" clId="{CD226E28-381F-4CEC-B1D9-77C430D960F7}" dt="2023-02-21T16:31:33.874" v="2016" actId="478"/>
          <ac:picMkLst>
            <pc:docMk/>
            <pc:sldMk cId="1317271568" sldId="267"/>
            <ac:picMk id="7" creationId="{AF86DB87-58D7-F77B-97E4-B4999660A598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602685049" sldId="268"/>
        </pc:sldMkLst>
        <pc:spChg chg="ord">
          <ac:chgData name="Francisco Valentin Ramirez Cuevas" userId="e79bf063-6348-4b44-8f45-581164b14c81" providerId="ADAL" clId="{CD226E28-381F-4CEC-B1D9-77C430D960F7}" dt="2023-02-21T16:35:54.689" v="2091" actId="167"/>
          <ac:spMkLst>
            <pc:docMk/>
            <pc:sldMk cId="1602685049" sldId="268"/>
            <ac:spMk id="2" creationId="{AC463103-75B5-7DCE-EA51-5EF6487D9371}"/>
          </ac:spMkLst>
        </pc:spChg>
        <pc:spChg chg="mod ord">
          <ac:chgData name="Francisco Valentin Ramirez Cuevas" userId="e79bf063-6348-4b44-8f45-581164b14c81" providerId="ADAL" clId="{CD226E28-381F-4CEC-B1D9-77C430D960F7}" dt="2023-02-21T16:36:03.536" v="2094" actId="167"/>
          <ac:spMkLst>
            <pc:docMk/>
            <pc:sldMk cId="1602685049" sldId="268"/>
            <ac:spMk id="3" creationId="{D8F8E367-92FD-7CC5-1D15-C59BEE879A33}"/>
          </ac:spMkLst>
        </pc:spChg>
        <pc:spChg chg="add mo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9" creationId="{58C504B8-47CF-53C5-A9F1-4A06953A5AD4}"/>
          </ac:spMkLst>
        </pc:spChg>
        <pc:spChg chg="add mo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10" creationId="{6D7E5008-4D54-F9A7-8CF7-69F58D071F60}"/>
          </ac:spMkLst>
        </pc:spChg>
        <pc:spChg chg="add mo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11" creationId="{4F16FFC3-D72B-8B28-7568-0476F3E12350}"/>
          </ac:spMkLst>
        </pc:spChg>
        <pc:spChg chg="add mod or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12" creationId="{C28858B3-4EF5-ECDC-29D5-3025C1359F90}"/>
          </ac:spMkLst>
        </pc:spChg>
        <pc:grpChg chg="add mod">
          <ac:chgData name="Francisco Valentin Ramirez Cuevas" userId="e79bf063-6348-4b44-8f45-581164b14c81" providerId="ADAL" clId="{CD226E28-381F-4CEC-B1D9-77C430D960F7}" dt="2023-02-21T16:39:51.360" v="2111" actId="14100"/>
          <ac:grpSpMkLst>
            <pc:docMk/>
            <pc:sldMk cId="1602685049" sldId="268"/>
            <ac:grpSpMk id="13" creationId="{489A8D34-F4F8-1A70-56B9-84C2AB2F27C5}"/>
          </ac:grpSpMkLst>
        </pc:grpChg>
        <pc:graphicFrameChg chg="del modGraphic">
          <ac:chgData name="Francisco Valentin Ramirez Cuevas" userId="e79bf063-6348-4b44-8f45-581164b14c81" providerId="ADAL" clId="{CD226E28-381F-4CEC-B1D9-77C430D960F7}" dt="2023-02-21T16:31:50.353" v="2019" actId="478"/>
          <ac:graphicFrameMkLst>
            <pc:docMk/>
            <pc:sldMk cId="1602685049" sldId="268"/>
            <ac:graphicFrameMk id="4" creationId="{E00C5585-E89E-A0BF-5CDF-9F792223AC88}"/>
          </ac:graphicFrameMkLst>
        </pc:graphicFrameChg>
        <pc:picChg chg="add del">
          <ac:chgData name="Francisco Valentin Ramirez Cuevas" userId="e79bf063-6348-4b44-8f45-581164b14c81" providerId="ADAL" clId="{CD226E28-381F-4CEC-B1D9-77C430D960F7}" dt="2023-02-21T16:32:43.504" v="2025" actId="21"/>
          <ac:picMkLst>
            <pc:docMk/>
            <pc:sldMk cId="1602685049" sldId="268"/>
            <ac:picMk id="6" creationId="{D19AC5FB-A5EB-9902-98CB-7C30F74E6015}"/>
          </ac:picMkLst>
        </pc:picChg>
        <pc:picChg chg="mod">
          <ac:chgData name="Francisco Valentin Ramirez Cuevas" userId="e79bf063-6348-4b44-8f45-581164b14c81" providerId="ADAL" clId="{CD226E28-381F-4CEC-B1D9-77C430D960F7}" dt="2023-02-21T16:33:05.925" v="2031" actId="14100"/>
          <ac:picMkLst>
            <pc:docMk/>
            <pc:sldMk cId="1602685049" sldId="268"/>
            <ac:picMk id="7" creationId="{AF86DB87-58D7-F77B-97E4-B4999660A598}"/>
          </ac:picMkLst>
        </pc:picChg>
        <pc:picChg chg="add mod ord">
          <ac:chgData name="Francisco Valentin Ramirez Cuevas" userId="e79bf063-6348-4b44-8f45-581164b14c81" providerId="ADAL" clId="{CD226E28-381F-4CEC-B1D9-77C430D960F7}" dt="2023-02-21T16:38:25.350" v="2100" actId="164"/>
          <ac:picMkLst>
            <pc:docMk/>
            <pc:sldMk cId="1602685049" sldId="268"/>
            <ac:picMk id="8" creationId="{118CF199-C0B8-4BB9-FFD1-DFF62EECB5F8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23:22.209" v="2257" actId="478"/>
        <pc:sldMkLst>
          <pc:docMk/>
          <pc:sldMk cId="1811643372" sldId="269"/>
        </pc:sldMkLst>
        <pc:spChg chg="del">
          <ac:chgData name="Francisco Valentin Ramirez Cuevas" userId="e79bf063-6348-4b44-8f45-581164b14c81" providerId="ADAL" clId="{CD226E28-381F-4CEC-B1D9-77C430D960F7}" dt="2023-02-28T15:00:20.027" v="2113" actId="478"/>
          <ac:spMkLst>
            <pc:docMk/>
            <pc:sldMk cId="1811643372" sldId="269"/>
            <ac:spMk id="2" creationId="{AC463103-75B5-7DCE-EA51-5EF6487D9371}"/>
          </ac:spMkLst>
        </pc:spChg>
        <pc:spChg chg="del">
          <ac:chgData name="Francisco Valentin Ramirez Cuevas" userId="e79bf063-6348-4b44-8f45-581164b14c81" providerId="ADAL" clId="{CD226E28-381F-4CEC-B1D9-77C430D960F7}" dt="2023-02-28T15:00:20.027" v="2113" actId="478"/>
          <ac:spMkLst>
            <pc:docMk/>
            <pc:sldMk cId="1811643372" sldId="269"/>
            <ac:spMk id="3" creationId="{D8F8E367-92FD-7CC5-1D15-C59BEE879A33}"/>
          </ac:spMkLst>
        </pc:spChg>
        <pc:spChg chg="add mod topLvl">
          <ac:chgData name="Francisco Valentin Ramirez Cuevas" userId="e79bf063-6348-4b44-8f45-581164b14c81" providerId="ADAL" clId="{CD226E28-381F-4CEC-B1D9-77C430D960F7}" dt="2023-02-28T15:06:31.704" v="2227" actId="165"/>
          <ac:spMkLst>
            <pc:docMk/>
            <pc:sldMk cId="1811643372" sldId="269"/>
            <ac:spMk id="4" creationId="{4AF91179-7B9E-1614-D702-F6E7586972E9}"/>
          </ac:spMkLst>
        </pc:spChg>
        <pc:spChg chg="add mod topLvl">
          <ac:chgData name="Francisco Valentin Ramirez Cuevas" userId="e79bf063-6348-4b44-8f45-581164b14c81" providerId="ADAL" clId="{CD226E28-381F-4CEC-B1D9-77C430D960F7}" dt="2023-02-28T15:06:31.704" v="2227" actId="165"/>
          <ac:spMkLst>
            <pc:docMk/>
            <pc:sldMk cId="1811643372" sldId="269"/>
            <ac:spMk id="5" creationId="{F6097C61-2C12-C713-BE73-39B1F9EF2664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4" creationId="{66AD3575-BB85-A211-8DC1-04FB33FE17AE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6" creationId="{352A615B-67C9-C70B-2507-F2A0AB4CD927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7" creationId="{EF062B63-EE06-5ECB-2782-331F46C33352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8" creationId="{3D9ADAFB-2B8D-B373-68BA-61519A866747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9" creationId="{C9D35E73-F543-886C-991F-0DD81F0F5CDB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0" creationId="{FD9E2B64-7FF0-B2F0-4623-EFEBB465EBE0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3" creationId="{49F1419A-5792-6F40-4592-2B88BAE59516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4" creationId="{02E13334-1BAE-079A-EE49-52A7B79E5E9A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7" creationId="{0FDF2AE7-C708-E3DA-4C69-539BDA8F135C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0" creationId="{987B4256-4107-AC7D-EEE5-487A5CB8B5CC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2" creationId="{439FF71C-F376-B50C-9ACD-7909047156CE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3" creationId="{C9D0085D-CEB7-8F79-EBD9-409575D55D59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4" creationId="{8A06C9B9-120A-9F6F-973F-974A092657D8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7" creationId="{41F6EAF5-8358-128A-D725-2C487D492D97}"/>
          </ac:spMkLst>
        </pc:spChg>
        <pc:spChg chg="add mod">
          <ac:chgData name="Francisco Valentin Ramirez Cuevas" userId="e79bf063-6348-4b44-8f45-581164b14c81" providerId="ADAL" clId="{CD226E28-381F-4CEC-B1D9-77C430D960F7}" dt="2023-02-28T15:06:17.785" v="2222" actId="1036"/>
          <ac:spMkLst>
            <pc:docMk/>
            <pc:sldMk cId="1811643372" sldId="269"/>
            <ac:spMk id="39" creationId="{F42F63C6-3E8B-92B1-7D8B-15FAA9B0ACA4}"/>
          </ac:spMkLst>
        </pc:spChg>
        <pc:spChg chg="add mod">
          <ac:chgData name="Francisco Valentin Ramirez Cuevas" userId="e79bf063-6348-4b44-8f45-581164b14c81" providerId="ADAL" clId="{CD226E28-381F-4CEC-B1D9-77C430D960F7}" dt="2023-02-28T15:06:13.254" v="2211" actId="14100"/>
          <ac:spMkLst>
            <pc:docMk/>
            <pc:sldMk cId="1811643372" sldId="269"/>
            <ac:spMk id="40" creationId="{3A5863F9-A647-523A-4BED-B6361D5628A3}"/>
          </ac:spMkLst>
        </pc:spChg>
        <pc:grpChg chg="add mod">
          <ac:chgData name="Francisco Valentin Ramirez Cuevas" userId="e79bf063-6348-4b44-8f45-581164b14c81" providerId="ADAL" clId="{CD226E28-381F-4CEC-B1D9-77C430D960F7}" dt="2023-02-28T15:06:17.785" v="2222" actId="1036"/>
          <ac:grpSpMkLst>
            <pc:docMk/>
            <pc:sldMk cId="1811643372" sldId="269"/>
            <ac:grpSpMk id="6" creationId="{2A72C3E7-626C-F690-7F53-650AB9E68381}"/>
          </ac:grpSpMkLst>
        </pc:grpChg>
        <pc:grpChg chg="del">
          <ac:chgData name="Francisco Valentin Ramirez Cuevas" userId="e79bf063-6348-4b44-8f45-581164b14c81" providerId="ADAL" clId="{CD226E28-381F-4CEC-B1D9-77C430D960F7}" dt="2023-02-28T15:00:20.027" v="2113" actId="478"/>
          <ac:grpSpMkLst>
            <pc:docMk/>
            <pc:sldMk cId="1811643372" sldId="269"/>
            <ac:grpSpMk id="13" creationId="{489A8D34-F4F8-1A70-56B9-84C2AB2F27C5}"/>
          </ac:grpSpMkLst>
        </pc:grpChg>
        <pc:grpChg chg="mod">
          <ac:chgData name="Francisco Valentin Ramirez Cuevas" userId="e79bf063-6348-4b44-8f45-581164b14c81" providerId="ADAL" clId="{CD226E28-381F-4CEC-B1D9-77C430D960F7}" dt="2023-02-28T15:01:21.793" v="2119"/>
          <ac:grpSpMkLst>
            <pc:docMk/>
            <pc:sldMk cId="1811643372" sldId="269"/>
            <ac:grpSpMk id="15" creationId="{7BADD024-6A90-1650-BC19-454EFDCFB319}"/>
          </ac:grpSpMkLst>
        </pc:grpChg>
        <pc:grpChg chg="add mod">
          <ac:chgData name="Francisco Valentin Ramirez Cuevas" userId="e79bf063-6348-4b44-8f45-581164b14c81" providerId="ADAL" clId="{CD226E28-381F-4CEC-B1D9-77C430D960F7}" dt="2023-02-28T15:03:40.726" v="2201" actId="1038"/>
          <ac:grpSpMkLst>
            <pc:docMk/>
            <pc:sldMk cId="1811643372" sldId="269"/>
            <ac:grpSpMk id="29" creationId="{B8741F4C-0A98-5978-219E-8C7FE18FA202}"/>
          </ac:grpSpMkLst>
        </pc:grpChg>
        <pc:grpChg chg="mod">
          <ac:chgData name="Francisco Valentin Ramirez Cuevas" userId="e79bf063-6348-4b44-8f45-581164b14c81" providerId="ADAL" clId="{CD226E28-381F-4CEC-B1D9-77C430D960F7}" dt="2023-02-28T15:01:21.793" v="2119"/>
          <ac:grpSpMkLst>
            <pc:docMk/>
            <pc:sldMk cId="1811643372" sldId="269"/>
            <ac:grpSpMk id="31" creationId="{C86C2965-6247-DC43-0EFE-BCCA3C3499F0}"/>
          </ac:grpSpMkLst>
        </pc:grpChg>
        <pc:grpChg chg="add del mod">
          <ac:chgData name="Francisco Valentin Ramirez Cuevas" userId="e79bf063-6348-4b44-8f45-581164b14c81" providerId="ADAL" clId="{CD226E28-381F-4CEC-B1D9-77C430D960F7}" dt="2023-02-28T15:04:09.806" v="2210" actId="165"/>
          <ac:grpSpMkLst>
            <pc:docMk/>
            <pc:sldMk cId="1811643372" sldId="269"/>
            <ac:grpSpMk id="41" creationId="{37392A93-AAFE-F975-AD34-5CCD9DED012F}"/>
          </ac:grpSpMkLst>
        </pc:grpChg>
        <pc:grpChg chg="add del mod">
          <ac:chgData name="Francisco Valentin Ramirez Cuevas" userId="e79bf063-6348-4b44-8f45-581164b14c81" providerId="ADAL" clId="{CD226E28-381F-4CEC-B1D9-77C430D960F7}" dt="2023-02-28T15:06:31.704" v="2227" actId="165"/>
          <ac:grpSpMkLst>
            <pc:docMk/>
            <pc:sldMk cId="1811643372" sldId="269"/>
            <ac:grpSpMk id="42" creationId="{BFFB2583-7113-0F53-E29A-2F9A21B66D9E}"/>
          </ac:grpSpMkLst>
        </pc:grpChg>
        <pc:picChg chg="del">
          <ac:chgData name="Francisco Valentin Ramirez Cuevas" userId="e79bf063-6348-4b44-8f45-581164b14c81" providerId="ADAL" clId="{CD226E28-381F-4CEC-B1D9-77C430D960F7}" dt="2023-02-28T15:00:20.027" v="2113" actId="478"/>
          <ac:picMkLst>
            <pc:docMk/>
            <pc:sldMk cId="1811643372" sldId="269"/>
            <ac:picMk id="7" creationId="{AF86DB87-58D7-F77B-97E4-B4999660A598}"/>
          </ac:picMkLst>
        </pc:picChg>
        <pc:picChg chg="add del">
          <ac:chgData name="Francisco Valentin Ramirez Cuevas" userId="e79bf063-6348-4b44-8f45-581164b14c81" providerId="ADAL" clId="{CD226E28-381F-4CEC-B1D9-77C430D960F7}" dt="2023-02-28T15:20:56.121" v="2229" actId="21"/>
          <ac:picMkLst>
            <pc:docMk/>
            <pc:sldMk cId="1811643372" sldId="269"/>
            <ac:picMk id="44" creationId="{7C81996A-4619-82B7-C16F-FFDDDF6C8BB8}"/>
          </ac:picMkLst>
        </pc:picChg>
        <pc:picChg chg="add del">
          <ac:chgData name="Francisco Valentin Ramirez Cuevas" userId="e79bf063-6348-4b44-8f45-581164b14c81" providerId="ADAL" clId="{CD226E28-381F-4CEC-B1D9-77C430D960F7}" dt="2023-02-28T15:21:02.041" v="2234" actId="478"/>
          <ac:picMkLst>
            <pc:docMk/>
            <pc:sldMk cId="1811643372" sldId="269"/>
            <ac:picMk id="45" creationId="{FD1C5216-1BC0-2CE4-16FE-3E3E75726421}"/>
          </ac:picMkLst>
        </pc:picChg>
        <pc:picChg chg="add del mod">
          <ac:chgData name="Francisco Valentin Ramirez Cuevas" userId="e79bf063-6348-4b44-8f45-581164b14c81" providerId="ADAL" clId="{CD226E28-381F-4CEC-B1D9-77C430D960F7}" dt="2023-02-28T15:23:22.209" v="2257" actId="478"/>
          <ac:picMkLst>
            <pc:docMk/>
            <pc:sldMk cId="1811643372" sldId="269"/>
            <ac:picMk id="46" creationId="{D657F162-3ED6-A0CB-BD89-6358A03A65D7}"/>
          </ac:picMkLst>
        </pc:pic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1" creationId="{76B6DF0A-80B8-7D3A-DB6E-F9D1DCF94367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2" creationId="{7DEE42CF-F267-76EE-49C2-940BE70A16B8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5" creationId="{04985ED2-6BF3-E3F0-C6B9-BA402DDC18FA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6" creationId="{7F08384E-7804-3850-4299-666A16BFC76E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8" creationId="{BAE35F49-7EEC-F6B1-B214-F13D51F2BCC0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35" creationId="{5BA617C4-5E36-6D6A-C718-08FEC0E7DD83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36" creationId="{BEF737F4-9996-2577-8674-468B06592A03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38" creationId="{08C16849-8537-BAF6-D1AD-37B5A29EF339}"/>
          </ac:cxnSpMkLst>
        </pc:cxnChg>
      </pc:sldChg>
      <pc:sldChg chg="addSp delSp modSp add mod ord">
        <pc:chgData name="Francisco Valentin Ramirez Cuevas" userId="e79bf063-6348-4b44-8f45-581164b14c81" providerId="ADAL" clId="{CD226E28-381F-4CEC-B1D9-77C430D960F7}" dt="2023-03-01T12:04:51.370" v="3283" actId="113"/>
        <pc:sldMkLst>
          <pc:docMk/>
          <pc:sldMk cId="491711935" sldId="270"/>
        </pc:sldMkLst>
        <pc:spChg chg="add mod">
          <ac:chgData name="Francisco Valentin Ramirez Cuevas" userId="e79bf063-6348-4b44-8f45-581164b14c81" providerId="ADAL" clId="{CD226E28-381F-4CEC-B1D9-77C430D960F7}" dt="2023-03-01T12:04:51.370" v="3283" actId="113"/>
          <ac:spMkLst>
            <pc:docMk/>
            <pc:sldMk cId="491711935" sldId="270"/>
            <ac:spMk id="3" creationId="{E387E856-A783-EBC6-836F-559BFDE2A751}"/>
          </ac:spMkLst>
        </pc:spChg>
        <pc:spChg chg="mod">
          <ac:chgData name="Francisco Valentin Ramirez Cuevas" userId="e79bf063-6348-4b44-8f45-581164b14c81" providerId="ADAL" clId="{CD226E28-381F-4CEC-B1D9-77C430D960F7}" dt="2023-03-01T12:04:07.661" v="3278" actId="14100"/>
          <ac:spMkLst>
            <pc:docMk/>
            <pc:sldMk cId="491711935" sldId="270"/>
            <ac:spMk id="4" creationId="{4AF91179-7B9E-1614-D702-F6E7586972E9}"/>
          </ac:spMkLst>
        </pc:spChg>
        <pc:spChg chg="mod">
          <ac:chgData name="Francisco Valentin Ramirez Cuevas" userId="e79bf063-6348-4b44-8f45-581164b14c81" providerId="ADAL" clId="{CD226E28-381F-4CEC-B1D9-77C430D960F7}" dt="2023-03-01T12:04:11.290" v="3279" actId="14100"/>
          <ac:spMkLst>
            <pc:docMk/>
            <pc:sldMk cId="491711935" sldId="270"/>
            <ac:spMk id="5" creationId="{F6097C61-2C12-C713-BE73-39B1F9EF2664}"/>
          </ac:spMkLst>
        </pc:spChg>
        <pc:spChg chg="add mod">
          <ac:chgData name="Francisco Valentin Ramirez Cuevas" userId="e79bf063-6348-4b44-8f45-581164b14c81" providerId="ADAL" clId="{CD226E28-381F-4CEC-B1D9-77C430D960F7}" dt="2023-03-01T12:04:51.370" v="3283" actId="113"/>
          <ac:spMkLst>
            <pc:docMk/>
            <pc:sldMk cId="491711935" sldId="270"/>
            <ac:spMk id="6" creationId="{03B5027D-5FA1-8BDE-C025-B0261078B665}"/>
          </ac:spMkLst>
        </pc:spChg>
        <pc:spChg chg="del">
          <ac:chgData name="Francisco Valentin Ramirez Cuevas" userId="e79bf063-6348-4b44-8f45-581164b14c81" providerId="ADAL" clId="{CD226E28-381F-4CEC-B1D9-77C430D960F7}" dt="2023-02-28T15:21:06.529" v="2236" actId="478"/>
          <ac:spMkLst>
            <pc:docMk/>
            <pc:sldMk cId="491711935" sldId="270"/>
            <ac:spMk id="39" creationId="{F42F63C6-3E8B-92B1-7D8B-15FAA9B0ACA4}"/>
          </ac:spMkLst>
        </pc:spChg>
        <pc:spChg chg="del">
          <ac:chgData name="Francisco Valentin Ramirez Cuevas" userId="e79bf063-6348-4b44-8f45-581164b14c81" providerId="ADAL" clId="{CD226E28-381F-4CEC-B1D9-77C430D960F7}" dt="2023-02-28T15:21:06.529" v="2236" actId="478"/>
          <ac:spMkLst>
            <pc:docMk/>
            <pc:sldMk cId="491711935" sldId="270"/>
            <ac:spMk id="40" creationId="{3A5863F9-A647-523A-4BED-B6361D5628A3}"/>
          </ac:spMkLst>
        </pc:spChg>
        <pc:grpChg chg="del">
          <ac:chgData name="Francisco Valentin Ramirez Cuevas" userId="e79bf063-6348-4b44-8f45-581164b14c81" providerId="ADAL" clId="{CD226E28-381F-4CEC-B1D9-77C430D960F7}" dt="2023-02-28T15:21:06.529" v="2236" actId="478"/>
          <ac:grpSpMkLst>
            <pc:docMk/>
            <pc:sldMk cId="491711935" sldId="270"/>
            <ac:grpSpMk id="6" creationId="{2A72C3E7-626C-F690-7F53-650AB9E68381}"/>
          </ac:grpSpMkLst>
        </pc:grpChg>
        <pc:grpChg chg="del">
          <ac:chgData name="Francisco Valentin Ramirez Cuevas" userId="e79bf063-6348-4b44-8f45-581164b14c81" providerId="ADAL" clId="{CD226E28-381F-4CEC-B1D9-77C430D960F7}" dt="2023-02-28T15:21:06.529" v="2236" actId="478"/>
          <ac:grpSpMkLst>
            <pc:docMk/>
            <pc:sldMk cId="491711935" sldId="270"/>
            <ac:grpSpMk id="29" creationId="{B8741F4C-0A98-5978-219E-8C7FE18FA202}"/>
          </ac:grpSpMkLst>
        </pc:grpChg>
        <pc:picChg chg="add mod modCrop">
          <ac:chgData name="Francisco Valentin Ramirez Cuevas" userId="e79bf063-6348-4b44-8f45-581164b14c81" providerId="ADAL" clId="{CD226E28-381F-4CEC-B1D9-77C430D960F7}" dt="2023-02-28T22:07:40.824" v="2819" actId="732"/>
          <ac:picMkLst>
            <pc:docMk/>
            <pc:sldMk cId="491711935" sldId="270"/>
            <ac:picMk id="2" creationId="{023FC93F-6040-76FE-F89E-45C367EF3982}"/>
          </ac:picMkLst>
        </pc:picChg>
        <pc:picChg chg="del">
          <ac:chgData name="Francisco Valentin Ramirez Cuevas" userId="e79bf063-6348-4b44-8f45-581164b14c81" providerId="ADAL" clId="{CD226E28-381F-4CEC-B1D9-77C430D960F7}" dt="2023-02-28T15:21:04.567" v="2235" actId="21"/>
          <ac:picMkLst>
            <pc:docMk/>
            <pc:sldMk cId="491711935" sldId="270"/>
            <ac:picMk id="45" creationId="{FD1C5216-1BC0-2CE4-16FE-3E3E75726421}"/>
          </ac:picMkLst>
        </pc:picChg>
        <pc:cxnChg chg="add mod">
          <ac:chgData name="Francisco Valentin Ramirez Cuevas" userId="e79bf063-6348-4b44-8f45-581164b14c81" providerId="ADAL" clId="{CD226E28-381F-4CEC-B1D9-77C430D960F7}" dt="2023-02-28T22:06:59.422" v="2778" actId="1036"/>
          <ac:cxnSpMkLst>
            <pc:docMk/>
            <pc:sldMk cId="491711935" sldId="270"/>
            <ac:cxnSpMk id="7" creationId="{24EB2B15-B666-BE4C-2849-3F2DF6DC8390}"/>
          </ac:cxnSpMkLst>
        </pc:cxnChg>
        <pc:cxnChg chg="add mod">
          <ac:chgData name="Francisco Valentin Ramirez Cuevas" userId="e79bf063-6348-4b44-8f45-581164b14c81" providerId="ADAL" clId="{CD226E28-381F-4CEC-B1D9-77C430D960F7}" dt="2023-02-28T22:07:21.373" v="2817" actId="1035"/>
          <ac:cxnSpMkLst>
            <pc:docMk/>
            <pc:sldMk cId="491711935" sldId="270"/>
            <ac:cxnSpMk id="10" creationId="{ABE51680-EC37-70D1-03D0-B1CE84EFDFB6}"/>
          </ac:cxnSpMkLst>
        </pc:cxnChg>
      </pc:sldChg>
      <pc:sldChg chg="add del">
        <pc:chgData name="Francisco Valentin Ramirez Cuevas" userId="e79bf063-6348-4b44-8f45-581164b14c81" providerId="ADAL" clId="{CD226E28-381F-4CEC-B1D9-77C430D960F7}" dt="2023-02-28T15:01:17.324" v="2118" actId="47"/>
        <pc:sldMkLst>
          <pc:docMk/>
          <pc:sldMk cId="2209712972" sldId="270"/>
        </pc:sldMkLst>
      </pc:sldChg>
      <pc:sldChg chg="addSp delSp modSp add mod">
        <pc:chgData name="Francisco Valentin Ramirez Cuevas" userId="e79bf063-6348-4b44-8f45-581164b14c81" providerId="ADAL" clId="{CD226E28-381F-4CEC-B1D9-77C430D960F7}" dt="2023-02-28T15:23:31.898" v="2262" actId="1076"/>
        <pc:sldMkLst>
          <pc:docMk/>
          <pc:sldMk cId="3491839088" sldId="271"/>
        </pc:sldMkLst>
        <pc:spChg chg="del">
          <ac:chgData name="Francisco Valentin Ramirez Cuevas" userId="e79bf063-6348-4b44-8f45-581164b14c81" providerId="ADAL" clId="{CD226E28-381F-4CEC-B1D9-77C430D960F7}" dt="2023-02-28T15:22:34.753" v="2245" actId="478"/>
          <ac:spMkLst>
            <pc:docMk/>
            <pc:sldMk cId="3491839088" sldId="271"/>
            <ac:spMk id="39" creationId="{F42F63C6-3E8B-92B1-7D8B-15FAA9B0ACA4}"/>
          </ac:spMkLst>
        </pc:spChg>
        <pc:spChg chg="del">
          <ac:chgData name="Francisco Valentin Ramirez Cuevas" userId="e79bf063-6348-4b44-8f45-581164b14c81" providerId="ADAL" clId="{CD226E28-381F-4CEC-B1D9-77C430D960F7}" dt="2023-02-28T15:22:34.753" v="2245" actId="478"/>
          <ac:spMkLst>
            <pc:docMk/>
            <pc:sldMk cId="3491839088" sldId="271"/>
            <ac:spMk id="40" creationId="{3A5863F9-A647-523A-4BED-B6361D5628A3}"/>
          </ac:spMkLst>
        </pc:spChg>
        <pc:grpChg chg="del">
          <ac:chgData name="Francisco Valentin Ramirez Cuevas" userId="e79bf063-6348-4b44-8f45-581164b14c81" providerId="ADAL" clId="{CD226E28-381F-4CEC-B1D9-77C430D960F7}" dt="2023-02-28T15:22:31.663" v="2244" actId="478"/>
          <ac:grpSpMkLst>
            <pc:docMk/>
            <pc:sldMk cId="3491839088" sldId="271"/>
            <ac:grpSpMk id="6" creationId="{2A72C3E7-626C-F690-7F53-650AB9E68381}"/>
          </ac:grpSpMkLst>
        </pc:grpChg>
        <pc:grpChg chg="del">
          <ac:chgData name="Francisco Valentin Ramirez Cuevas" userId="e79bf063-6348-4b44-8f45-581164b14c81" providerId="ADAL" clId="{CD226E28-381F-4CEC-B1D9-77C430D960F7}" dt="2023-02-28T15:22:31.663" v="2244" actId="478"/>
          <ac:grpSpMkLst>
            <pc:docMk/>
            <pc:sldMk cId="3491839088" sldId="271"/>
            <ac:grpSpMk id="29" creationId="{B8741F4C-0A98-5978-219E-8C7FE18FA202}"/>
          </ac:grpSpMkLst>
        </pc:grpChg>
        <pc:picChg chg="add del">
          <ac:chgData name="Francisco Valentin Ramirez Cuevas" userId="e79bf063-6348-4b44-8f45-581164b14c81" providerId="ADAL" clId="{CD226E28-381F-4CEC-B1D9-77C430D960F7}" dt="2023-02-28T15:22:36.350" v="2247" actId="22"/>
          <ac:picMkLst>
            <pc:docMk/>
            <pc:sldMk cId="3491839088" sldId="271"/>
            <ac:picMk id="3" creationId="{9D5E83A9-E161-0B4B-B75F-0DC7202531E4}"/>
          </ac:picMkLst>
        </pc:picChg>
        <pc:picChg chg="add del mod">
          <ac:chgData name="Francisco Valentin Ramirez Cuevas" userId="e79bf063-6348-4b44-8f45-581164b14c81" providerId="ADAL" clId="{CD226E28-381F-4CEC-B1D9-77C430D960F7}" dt="2023-02-28T15:23:25.506" v="2260" actId="478"/>
          <ac:picMkLst>
            <pc:docMk/>
            <pc:sldMk cId="3491839088" sldId="271"/>
            <ac:picMk id="7" creationId="{D77B4D03-0E1D-1991-CBC4-FD71221A5946}"/>
          </ac:picMkLst>
        </pc:picChg>
        <pc:picChg chg="add del mod">
          <ac:chgData name="Francisco Valentin Ramirez Cuevas" userId="e79bf063-6348-4b44-8f45-581164b14c81" providerId="ADAL" clId="{CD226E28-381F-4CEC-B1D9-77C430D960F7}" dt="2023-02-28T15:23:24.554" v="2259"/>
          <ac:picMkLst>
            <pc:docMk/>
            <pc:sldMk cId="3491839088" sldId="271"/>
            <ac:picMk id="8" creationId="{FE60C176-1252-356D-3E3C-1F3B0117D8DC}"/>
          </ac:picMkLst>
        </pc:picChg>
        <pc:picChg chg="add mod">
          <ac:chgData name="Francisco Valentin Ramirez Cuevas" userId="e79bf063-6348-4b44-8f45-581164b14c81" providerId="ADAL" clId="{CD226E28-381F-4CEC-B1D9-77C430D960F7}" dt="2023-02-28T15:23:31.898" v="2262" actId="1076"/>
          <ac:picMkLst>
            <pc:docMk/>
            <pc:sldMk cId="3491839088" sldId="271"/>
            <ac:picMk id="9" creationId="{0D8212CA-D769-BE94-8C99-6676276EF3BA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1:15:16.344" v="2509"/>
        <pc:sldMkLst>
          <pc:docMk/>
          <pc:sldMk cId="2528410290" sldId="272"/>
        </pc:sldMkLst>
        <pc:spChg chg="del">
          <ac:chgData name="Francisco Valentin Ramirez Cuevas" userId="e79bf063-6348-4b44-8f45-581164b14c81" providerId="ADAL" clId="{CD226E28-381F-4CEC-B1D9-77C430D960F7}" dt="2023-02-28T16:10:31.595" v="2264" actId="478"/>
          <ac:spMkLst>
            <pc:docMk/>
            <pc:sldMk cId="2528410290" sldId="272"/>
            <ac:spMk id="2" creationId="{6AFEC35C-8566-F071-5776-7BBA39F6BAAA}"/>
          </ac:spMkLst>
        </pc:spChg>
        <pc:spChg chg="del">
          <ac:chgData name="Francisco Valentin Ramirez Cuevas" userId="e79bf063-6348-4b44-8f45-581164b14c81" providerId="ADAL" clId="{CD226E28-381F-4CEC-B1D9-77C430D960F7}" dt="2023-02-28T16:10:31.595" v="2264" actId="478"/>
          <ac:spMkLst>
            <pc:docMk/>
            <pc:sldMk cId="2528410290" sldId="272"/>
            <ac:spMk id="3" creationId="{D111792A-678C-481A-0D34-F61B75DD453B}"/>
          </ac:spMkLst>
        </pc:spChg>
        <pc:spChg chg="add mod ord">
          <ac:chgData name="Francisco Valentin Ramirez Cuevas" userId="e79bf063-6348-4b44-8f45-581164b14c81" providerId="ADAL" clId="{CD226E28-381F-4CEC-B1D9-77C430D960F7}" dt="2023-02-28T16:10:37.991" v="2267" actId="167"/>
          <ac:spMkLst>
            <pc:docMk/>
            <pc:sldMk cId="2528410290" sldId="272"/>
            <ac:spMk id="4" creationId="{F00F4A3C-E49D-E6C0-2BE7-CC33FB9CCBA6}"/>
          </ac:spMkLst>
        </pc:spChg>
        <pc:spChg chg="add mod ord">
          <ac:chgData name="Francisco Valentin Ramirez Cuevas" userId="e79bf063-6348-4b44-8f45-581164b14c81" providerId="ADAL" clId="{CD226E28-381F-4CEC-B1D9-77C430D960F7}" dt="2023-02-28T16:10:37.991" v="2267" actId="167"/>
          <ac:spMkLst>
            <pc:docMk/>
            <pc:sldMk cId="2528410290" sldId="272"/>
            <ac:spMk id="5" creationId="{180C08A6-324A-3C55-573D-91D37B8D5F92}"/>
          </ac:spMkLst>
        </pc:spChg>
        <pc:picChg chg="add mod">
          <ac:chgData name="Francisco Valentin Ramirez Cuevas" userId="e79bf063-6348-4b44-8f45-581164b14c81" providerId="ADAL" clId="{CD226E28-381F-4CEC-B1D9-77C430D960F7}" dt="2023-02-28T21:15:16.344" v="2509"/>
          <ac:picMkLst>
            <pc:docMk/>
            <pc:sldMk cId="2528410290" sldId="272"/>
            <ac:picMk id="1026" creationId="{06CD6BD3-177A-A6BE-041E-F53EC43E9FB4}"/>
          </ac:picMkLst>
        </pc:picChg>
      </pc:sldChg>
      <pc:sldChg chg="addSp delSp modSp add del mod">
        <pc:chgData name="Francisco Valentin Ramirez Cuevas" userId="e79bf063-6348-4b44-8f45-581164b14c81" providerId="ADAL" clId="{CD226E28-381F-4CEC-B1D9-77C430D960F7}" dt="2023-03-01T00:28:37.931" v="3000" actId="47"/>
        <pc:sldMkLst>
          <pc:docMk/>
          <pc:sldMk cId="431230641" sldId="273"/>
        </pc:sldMkLst>
        <pc:spChg chg="add mod ord">
          <ac:chgData name="Francisco Valentin Ramirez Cuevas" userId="e79bf063-6348-4b44-8f45-581164b14c81" providerId="ADAL" clId="{CD226E28-381F-4CEC-B1D9-77C430D960F7}" dt="2023-02-28T16:14:14.723" v="2331" actId="166"/>
          <ac:spMkLst>
            <pc:docMk/>
            <pc:sldMk cId="431230641" sldId="273"/>
            <ac:spMk id="2" creationId="{ED337FD7-2EF1-FAB4-17F8-3B6A80529D7C}"/>
          </ac:spMkLst>
        </pc:spChg>
        <pc:spChg chg="add mod ord">
          <ac:chgData name="Francisco Valentin Ramirez Cuevas" userId="e79bf063-6348-4b44-8f45-581164b14c81" providerId="ADAL" clId="{CD226E28-381F-4CEC-B1D9-77C430D960F7}" dt="2023-02-28T16:13:27.811" v="2324" actId="14100"/>
          <ac:spMkLst>
            <pc:docMk/>
            <pc:sldMk cId="431230641" sldId="273"/>
            <ac:spMk id="3" creationId="{B30C1050-7B35-C065-484E-DEC6B36558A5}"/>
          </ac:spMkLst>
        </pc:spChg>
        <pc:spChg chg="mod ord">
          <ac:chgData name="Francisco Valentin Ramirez Cuevas" userId="e79bf063-6348-4b44-8f45-581164b14c81" providerId="ADAL" clId="{CD226E28-381F-4CEC-B1D9-77C430D960F7}" dt="2023-02-28T21:14:56.526" v="2506" actId="1076"/>
          <ac:spMkLst>
            <pc:docMk/>
            <pc:sldMk cId="431230641" sldId="273"/>
            <ac:spMk id="4" creationId="{F00F4A3C-E49D-E6C0-2BE7-CC33FB9CCBA6}"/>
          </ac:spMkLst>
        </pc:spChg>
        <pc:spChg chg="ord">
          <ac:chgData name="Francisco Valentin Ramirez Cuevas" userId="e79bf063-6348-4b44-8f45-581164b14c81" providerId="ADAL" clId="{CD226E28-381F-4CEC-B1D9-77C430D960F7}" dt="2023-02-28T16:12:40.999" v="2307" actId="167"/>
          <ac:spMkLst>
            <pc:docMk/>
            <pc:sldMk cId="431230641" sldId="273"/>
            <ac:spMk id="5" creationId="{180C08A6-324A-3C55-573D-91D37B8D5F92}"/>
          </ac:spMkLst>
        </pc:spChg>
        <pc:spChg chg="add mod">
          <ac:chgData name="Francisco Valentin Ramirez Cuevas" userId="e79bf063-6348-4b44-8f45-581164b14c81" providerId="ADAL" clId="{CD226E28-381F-4CEC-B1D9-77C430D960F7}" dt="2023-02-28T16:14:19.780" v="2350" actId="1035"/>
          <ac:spMkLst>
            <pc:docMk/>
            <pc:sldMk cId="431230641" sldId="273"/>
            <ac:spMk id="6" creationId="{CEA0FDA0-660E-8804-B0AF-B387CAC0BD36}"/>
          </ac:spMkLst>
        </pc:spChg>
        <pc:spChg chg="add del">
          <ac:chgData name="Francisco Valentin Ramirez Cuevas" userId="e79bf063-6348-4b44-8f45-581164b14c81" providerId="ADAL" clId="{CD226E28-381F-4CEC-B1D9-77C430D960F7}" dt="2023-02-28T16:15:25.490" v="2359" actId="478"/>
          <ac:spMkLst>
            <pc:docMk/>
            <pc:sldMk cId="431230641" sldId="273"/>
            <ac:spMk id="13" creationId="{312BCBAD-9C4C-1AFF-9689-11214A25502A}"/>
          </ac:spMkLst>
        </pc:spChg>
        <pc:spChg chg="add del">
          <ac:chgData name="Francisco Valentin Ramirez Cuevas" userId="e79bf063-6348-4b44-8f45-581164b14c81" providerId="ADAL" clId="{CD226E28-381F-4CEC-B1D9-77C430D960F7}" dt="2023-02-28T16:15:38.769" v="2361" actId="478"/>
          <ac:spMkLst>
            <pc:docMk/>
            <pc:sldMk cId="431230641" sldId="273"/>
            <ac:spMk id="14" creationId="{04B07CC0-95A2-1C3F-C95F-EE1CCEB0DD98}"/>
          </ac:spMkLst>
        </pc:spChg>
        <pc:spChg chg="add del">
          <ac:chgData name="Francisco Valentin Ramirez Cuevas" userId="e79bf063-6348-4b44-8f45-581164b14c81" providerId="ADAL" clId="{CD226E28-381F-4CEC-B1D9-77C430D960F7}" dt="2023-02-28T16:15:56.529" v="2363" actId="478"/>
          <ac:spMkLst>
            <pc:docMk/>
            <pc:sldMk cId="431230641" sldId="273"/>
            <ac:spMk id="15" creationId="{DCEB9051-728A-E0F7-B383-E778E5A57539}"/>
          </ac:spMkLst>
        </pc:spChg>
        <pc:spChg chg="add mod">
          <ac:chgData name="Francisco Valentin Ramirez Cuevas" userId="e79bf063-6348-4b44-8f45-581164b14c81" providerId="ADAL" clId="{CD226E28-381F-4CEC-B1D9-77C430D960F7}" dt="2023-02-28T16:21:37.678" v="2478" actId="206"/>
          <ac:spMkLst>
            <pc:docMk/>
            <pc:sldMk cId="431230641" sldId="273"/>
            <ac:spMk id="16" creationId="{9D996D6C-3CD9-7AB8-5796-45C4AD5CEE55}"/>
          </ac:spMkLst>
        </pc:spChg>
        <pc:spChg chg="add mod">
          <ac:chgData name="Francisco Valentin Ramirez Cuevas" userId="e79bf063-6348-4b44-8f45-581164b14c81" providerId="ADAL" clId="{CD226E28-381F-4CEC-B1D9-77C430D960F7}" dt="2023-02-28T16:22:05.531" v="2495" actId="14100"/>
          <ac:spMkLst>
            <pc:docMk/>
            <pc:sldMk cId="431230641" sldId="273"/>
            <ac:spMk id="17" creationId="{7321DDDB-AF34-E473-6250-22C5C8630941}"/>
          </ac:spMkLst>
        </pc:spChg>
        <pc:picChg chg="add mod">
          <ac:chgData name="Francisco Valentin Ramirez Cuevas" userId="e79bf063-6348-4b44-8f45-581164b14c81" providerId="ADAL" clId="{CD226E28-381F-4CEC-B1D9-77C430D960F7}" dt="2023-02-28T16:21:46.423" v="2481" actId="1076"/>
          <ac:picMkLst>
            <pc:docMk/>
            <pc:sldMk cId="431230641" sldId="273"/>
            <ac:picMk id="12" creationId="{A8C601B5-12FF-C8CB-0E84-F657F6D6297D}"/>
          </ac:picMkLst>
        </pc:picChg>
        <pc:picChg chg="del">
          <ac:chgData name="Francisco Valentin Ramirez Cuevas" userId="e79bf063-6348-4b44-8f45-581164b14c81" providerId="ADAL" clId="{CD226E28-381F-4CEC-B1D9-77C430D960F7}" dt="2023-02-28T16:11:46.893" v="2271" actId="478"/>
          <ac:picMkLst>
            <pc:docMk/>
            <pc:sldMk cId="431230641" sldId="273"/>
            <ac:picMk id="1026" creationId="{06CD6BD3-177A-A6BE-041E-F53EC43E9FB4}"/>
          </ac:picMkLst>
        </pc:picChg>
        <pc:cxnChg chg="add del mod">
          <ac:chgData name="Francisco Valentin Ramirez Cuevas" userId="e79bf063-6348-4b44-8f45-581164b14c81" providerId="ADAL" clId="{CD226E28-381F-4CEC-B1D9-77C430D960F7}" dt="2023-02-28T16:14:51.537" v="2355" actId="478"/>
          <ac:cxnSpMkLst>
            <pc:docMk/>
            <pc:sldMk cId="431230641" sldId="273"/>
            <ac:cxnSpMk id="8" creationId="{13D6037B-0FF1-3DCF-D524-77AB82EC9715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2-28T21:55:42.822" v="2742" actId="478"/>
        <pc:sldMkLst>
          <pc:docMk/>
          <pc:sldMk cId="3674662607" sldId="274"/>
        </pc:sldMkLst>
        <pc:spChg chg="del">
          <ac:chgData name="Francisco Valentin Ramirez Cuevas" userId="e79bf063-6348-4b44-8f45-581164b14c81" providerId="ADAL" clId="{CD226E28-381F-4CEC-B1D9-77C430D960F7}" dt="2023-02-28T21:16:52.217" v="2511" actId="478"/>
          <ac:spMkLst>
            <pc:docMk/>
            <pc:sldMk cId="3674662607" sldId="274"/>
            <ac:spMk id="2" creationId="{434FE303-4369-E1D0-8BD4-7CEBFAEB2A53}"/>
          </ac:spMkLst>
        </pc:spChg>
        <pc:spChg chg="del">
          <ac:chgData name="Francisco Valentin Ramirez Cuevas" userId="e79bf063-6348-4b44-8f45-581164b14c81" providerId="ADAL" clId="{CD226E28-381F-4CEC-B1D9-77C430D960F7}" dt="2023-02-28T21:16:52.217" v="2511" actId="478"/>
          <ac:spMkLst>
            <pc:docMk/>
            <pc:sldMk cId="3674662607" sldId="274"/>
            <ac:spMk id="3" creationId="{F388B3B4-8169-2735-906D-6F49D1B32E34}"/>
          </ac:spMkLst>
        </pc:spChg>
        <pc:spChg chg="del mod topLvl">
          <ac:chgData name="Francisco Valentin Ramirez Cuevas" userId="e79bf063-6348-4b44-8f45-581164b14c81" providerId="ADAL" clId="{CD226E28-381F-4CEC-B1D9-77C430D960F7}" dt="2023-02-28T21:55:42.822" v="2742" actId="478"/>
          <ac:spMkLst>
            <pc:docMk/>
            <pc:sldMk cId="3674662607" sldId="274"/>
            <ac:spMk id="5" creationId="{B24C95FA-8FB7-F88C-6485-BAD60D9718D8}"/>
          </ac:spMkLst>
        </pc:spChg>
        <pc:spChg chg="mod topLvl">
          <ac:chgData name="Francisco Valentin Ramirez Cuevas" userId="e79bf063-6348-4b44-8f45-581164b14c81" providerId="ADAL" clId="{CD226E28-381F-4CEC-B1D9-77C430D960F7}" dt="2023-02-28T21:55:33.916" v="2741" actId="114"/>
          <ac:spMkLst>
            <pc:docMk/>
            <pc:sldMk cId="3674662607" sldId="274"/>
            <ac:spMk id="9" creationId="{35E381D0-4233-9397-2EE3-CB5CCCBCED5E}"/>
          </ac:spMkLst>
        </pc:spChg>
        <pc:spChg chg="mod topLvl">
          <ac:chgData name="Francisco Valentin Ramirez Cuevas" userId="e79bf063-6348-4b44-8f45-581164b14c81" providerId="ADAL" clId="{CD226E28-381F-4CEC-B1D9-77C430D960F7}" dt="2023-02-28T21:20:09.594" v="2566" actId="1076"/>
          <ac:spMkLst>
            <pc:docMk/>
            <pc:sldMk cId="3674662607" sldId="274"/>
            <ac:spMk id="11" creationId="{1F4CB414-95BB-423D-7352-4544F8526FA6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24" creationId="{C9FF57A9-A91B-191E-70FE-D895A996515A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29" creationId="{38E788D8-4AB5-BE86-7192-8FB1B3879196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31" creationId="{1BA8A0EA-9E17-49F3-7961-7226A194EE0F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35" creationId="{6B205ACB-0E8B-55ED-033E-8BC9CCEB4E26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36" creationId="{1B9F1AEF-5B37-7846-626D-620CAE79CAF6}"/>
          </ac:spMkLst>
        </pc:spChg>
        <pc:spChg chg="add mod ord topLvl">
          <ac:chgData name="Francisco Valentin Ramirez Cuevas" userId="e79bf063-6348-4b44-8f45-581164b14c81" providerId="ADAL" clId="{CD226E28-381F-4CEC-B1D9-77C430D960F7}" dt="2023-02-28T21:19:43.664" v="2554" actId="165"/>
          <ac:spMkLst>
            <pc:docMk/>
            <pc:sldMk cId="3674662607" sldId="274"/>
            <ac:spMk id="38" creationId="{DD833A37-D445-7669-97C4-C608A89E1A7D}"/>
          </ac:spMkLst>
        </pc:spChg>
        <pc:spChg chg="add mod ord topLvl">
          <ac:chgData name="Francisco Valentin Ramirez Cuevas" userId="e79bf063-6348-4b44-8f45-581164b14c81" providerId="ADAL" clId="{CD226E28-381F-4CEC-B1D9-77C430D960F7}" dt="2023-02-28T21:19:43.664" v="2554" actId="165"/>
          <ac:spMkLst>
            <pc:docMk/>
            <pc:sldMk cId="3674662607" sldId="274"/>
            <ac:spMk id="39" creationId="{AFD99F20-5914-759E-4184-A1437210B27E}"/>
          </ac:spMkLst>
        </pc:spChg>
        <pc:grpChg chg="add del mod">
          <ac:chgData name="Francisco Valentin Ramirez Cuevas" userId="e79bf063-6348-4b44-8f45-581164b14c81" providerId="ADAL" clId="{CD226E28-381F-4CEC-B1D9-77C430D960F7}" dt="2023-02-28T21:17:33.684" v="2521" actId="165"/>
          <ac:grpSpMkLst>
            <pc:docMk/>
            <pc:sldMk cId="3674662607" sldId="274"/>
            <ac:grpSpMk id="4" creationId="{41C7055E-1565-7136-D6EF-F6D40991496F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6" creationId="{505B687E-F5E0-5187-E46E-9EB419B78589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7" creationId="{F58BBC1F-2AE7-003A-88D4-D09306E00E16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8" creationId="{D70AB006-0CFE-48B1-89BA-7DC6907E4134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10" creationId="{8269BF5D-DCAE-7498-2721-15E979B3B84C}"/>
          </ac:grpSpMkLst>
        </pc:grpChg>
        <pc:grpChg chg="add del mod">
          <ac:chgData name="Francisco Valentin Ramirez Cuevas" userId="e79bf063-6348-4b44-8f45-581164b14c81" providerId="ADAL" clId="{CD226E28-381F-4CEC-B1D9-77C430D960F7}" dt="2023-02-28T21:19:43.664" v="2554" actId="165"/>
          <ac:grpSpMkLst>
            <pc:docMk/>
            <pc:sldMk cId="3674662607" sldId="274"/>
            <ac:grpSpMk id="40" creationId="{CE529462-57CC-AFE1-93F6-666D9F4B9C77}"/>
          </ac:grpSpMkLst>
        </pc:grpChg>
        <pc:picChg chg="mod topLvl">
          <ac:chgData name="Francisco Valentin Ramirez Cuevas" userId="e79bf063-6348-4b44-8f45-581164b14c81" providerId="ADAL" clId="{CD226E28-381F-4CEC-B1D9-77C430D960F7}" dt="2023-02-28T21:20:09.594" v="2566" actId="1076"/>
          <ac:picMkLst>
            <pc:docMk/>
            <pc:sldMk cId="3674662607" sldId="274"/>
            <ac:picMk id="12" creationId="{61933630-F2C9-35F9-F1EE-09351BA96935}"/>
          </ac:picMkLst>
        </pc:pic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3" creationId="{6991376C-CDAE-EF79-741C-BBF684EDFC32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4" creationId="{4E471659-F42A-B8DF-E63F-35154650ACBE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5" creationId="{6B1B0DEC-7BCC-BB08-7494-4A39F0F0F2B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6" creationId="{94B46439-9806-FB7E-77B9-1CC5FD8FC40A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7" creationId="{B507FDFC-02FA-7F53-C4B3-7E742DEF16ED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8" creationId="{45611FFA-1F37-30D9-A32C-1D6B5E12013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9" creationId="{3B71C027-3B09-19F2-0277-062813828A6F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0" creationId="{250127FF-7F92-7B30-287B-FC7FC2F0B02D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1" creationId="{E5E88581-26A0-01D7-6119-0BA31EAC553E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2" creationId="{D52BCC20-FF96-1824-8B73-6791447D5CB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3" creationId="{CC24817C-0C4F-F306-8B12-723455B13EC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5" creationId="{77370C78-5EDA-3356-0DFC-4F32BF2C9FC2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6" creationId="{B7F0EC29-575B-47DE-E9E5-9D689DBE4ED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7" creationId="{76026132-E46D-2E47-3A51-7E7D93BAEE22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8" creationId="{BE7CF9FD-7BA6-BB2D-4FF8-1DCA333D6C56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0" creationId="{EF819C19-FD0E-83FC-3905-250D9D06C05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2" creationId="{14EBB11C-78BF-E804-6E80-75A3977C8958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3" creationId="{7737567D-F535-A737-BF71-7F0A84B20EB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4" creationId="{104F71E5-804E-1A5C-3BDD-1A060A6D93E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7" creationId="{DA63A236-E690-2579-51B7-6E07DD94A439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2-28T21:29:03.473" v="2573" actId="1076"/>
        <pc:sldMkLst>
          <pc:docMk/>
          <pc:sldMk cId="2526203473" sldId="275"/>
        </pc:sldMkLst>
        <pc:spChg chg="del">
          <ac:chgData name="Francisco Valentin Ramirez Cuevas" userId="e79bf063-6348-4b44-8f45-581164b14c81" providerId="ADAL" clId="{CD226E28-381F-4CEC-B1D9-77C430D960F7}" dt="2023-02-28T21:28:55.778" v="2568" actId="478"/>
          <ac:spMkLst>
            <pc:docMk/>
            <pc:sldMk cId="2526203473" sldId="275"/>
            <ac:spMk id="2" creationId="{8276FF95-1460-FCAA-CBE7-9DF9FEE9DBE6}"/>
          </ac:spMkLst>
        </pc:spChg>
        <pc:spChg chg="del">
          <ac:chgData name="Francisco Valentin Ramirez Cuevas" userId="e79bf063-6348-4b44-8f45-581164b14c81" providerId="ADAL" clId="{CD226E28-381F-4CEC-B1D9-77C430D960F7}" dt="2023-02-28T21:28:55.778" v="2568" actId="478"/>
          <ac:spMkLst>
            <pc:docMk/>
            <pc:sldMk cId="2526203473" sldId="275"/>
            <ac:spMk id="3" creationId="{CDF1C478-0E99-102F-037A-328244C419F1}"/>
          </ac:spMkLst>
        </pc:spChg>
        <pc:picChg chg="add del">
          <ac:chgData name="Francisco Valentin Ramirez Cuevas" userId="e79bf063-6348-4b44-8f45-581164b14c81" providerId="ADAL" clId="{CD226E28-381F-4CEC-B1D9-77C430D960F7}" dt="2023-02-28T21:28:56.976" v="2570" actId="22"/>
          <ac:picMkLst>
            <pc:docMk/>
            <pc:sldMk cId="2526203473" sldId="275"/>
            <ac:picMk id="5" creationId="{FD499E7C-2C12-9DE2-A223-5647EB977EB7}"/>
          </ac:picMkLst>
        </pc:picChg>
        <pc:picChg chg="add mod">
          <ac:chgData name="Francisco Valentin Ramirez Cuevas" userId="e79bf063-6348-4b44-8f45-581164b14c81" providerId="ADAL" clId="{CD226E28-381F-4CEC-B1D9-77C430D960F7}" dt="2023-02-28T21:29:03.473" v="2573" actId="1076"/>
          <ac:picMkLst>
            <pc:docMk/>
            <pc:sldMk cId="2526203473" sldId="275"/>
            <ac:picMk id="7" creationId="{EFA6BCA9-081E-E6F6-6C26-D3977AB1B455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5T19:18:26.434" v="3372"/>
        <pc:sldMkLst>
          <pc:docMk/>
          <pc:sldMk cId="2045451460" sldId="276"/>
        </pc:sldMkLst>
        <pc:spChg chg="add mod">
          <ac:chgData name="Francisco Valentin Ramirez Cuevas" userId="e79bf063-6348-4b44-8f45-581164b14c81" providerId="ADAL" clId="{CD226E28-381F-4CEC-B1D9-77C430D960F7}" dt="2023-02-28T21:39:49.097" v="2576"/>
          <ac:spMkLst>
            <pc:docMk/>
            <pc:sldMk cId="2045451460" sldId="276"/>
            <ac:spMk id="2" creationId="{7F40564B-34CE-D0C0-94DD-583F8F816B01}"/>
          </ac:spMkLst>
        </pc:spChg>
        <pc:spChg chg="add mod">
          <ac:chgData name="Francisco Valentin Ramirez Cuevas" userId="e79bf063-6348-4b44-8f45-581164b14c81" providerId="ADAL" clId="{CD226E28-381F-4CEC-B1D9-77C430D960F7}" dt="2023-02-28T21:39:49.097" v="2576"/>
          <ac:spMkLst>
            <pc:docMk/>
            <pc:sldMk cId="2045451460" sldId="276"/>
            <ac:spMk id="3" creationId="{B7E6D38C-93EE-4E11-27C3-88B1CA0D4137}"/>
          </ac:spMkLst>
        </pc:spChg>
        <pc:graphicFrameChg chg="add mod modGraphic">
          <ac:chgData name="Francisco Valentin Ramirez Cuevas" userId="e79bf063-6348-4b44-8f45-581164b14c81" providerId="ADAL" clId="{CD226E28-381F-4CEC-B1D9-77C430D960F7}" dt="2023-03-05T19:18:26.434" v="3372"/>
          <ac:graphicFrameMkLst>
            <pc:docMk/>
            <pc:sldMk cId="2045451460" sldId="276"/>
            <ac:graphicFrameMk id="4" creationId="{3AAEF390-37C5-72A4-338D-58DDEFDCA85C}"/>
          </ac:graphicFrameMkLst>
        </pc:graphicFrameChg>
        <pc:picChg chg="del">
          <ac:chgData name="Francisco Valentin Ramirez Cuevas" userId="e79bf063-6348-4b44-8f45-581164b14c81" providerId="ADAL" clId="{CD226E28-381F-4CEC-B1D9-77C430D960F7}" dt="2023-02-28T21:39:42.941" v="2575" actId="478"/>
          <ac:picMkLst>
            <pc:docMk/>
            <pc:sldMk cId="2045451460" sldId="276"/>
            <ac:picMk id="7" creationId="{EFA6BCA9-081E-E6F6-6C26-D3977AB1B45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2:58:43.579" v="2978" actId="14100"/>
        <pc:sldMkLst>
          <pc:docMk/>
          <pc:sldMk cId="2202235019" sldId="277"/>
        </pc:sldMkLst>
        <pc:spChg chg="del">
          <ac:chgData name="Francisco Valentin Ramirez Cuevas" userId="e79bf063-6348-4b44-8f45-581164b14c81" providerId="ADAL" clId="{CD226E28-381F-4CEC-B1D9-77C430D960F7}" dt="2023-02-28T22:30:56.716" v="2821" actId="478"/>
          <ac:spMkLst>
            <pc:docMk/>
            <pc:sldMk cId="2202235019" sldId="277"/>
            <ac:spMk id="2" creationId="{78691EB8-96FA-FA23-EFC0-671526C825F1}"/>
          </ac:spMkLst>
        </pc:spChg>
        <pc:spChg chg="del">
          <ac:chgData name="Francisco Valentin Ramirez Cuevas" userId="e79bf063-6348-4b44-8f45-581164b14c81" providerId="ADAL" clId="{CD226E28-381F-4CEC-B1D9-77C430D960F7}" dt="2023-02-28T22:30:56.716" v="2821" actId="478"/>
          <ac:spMkLst>
            <pc:docMk/>
            <pc:sldMk cId="2202235019" sldId="277"/>
            <ac:spMk id="3" creationId="{AD77BF20-878B-201F-817A-39EC98FAB438}"/>
          </ac:spMkLst>
        </pc:spChg>
        <pc:spChg chg="add mod ord">
          <ac:chgData name="Francisco Valentin Ramirez Cuevas" userId="e79bf063-6348-4b44-8f45-581164b14c81" providerId="ADAL" clId="{CD226E28-381F-4CEC-B1D9-77C430D960F7}" dt="2023-02-28T22:58:43.579" v="2978" actId="14100"/>
          <ac:spMkLst>
            <pc:docMk/>
            <pc:sldMk cId="2202235019" sldId="277"/>
            <ac:spMk id="4" creationId="{6A845381-A08E-25EA-EF71-541AFD5C75FC}"/>
          </ac:spMkLst>
        </pc:spChg>
        <pc:spChg chg="add mod ord">
          <ac:chgData name="Francisco Valentin Ramirez Cuevas" userId="e79bf063-6348-4b44-8f45-581164b14c81" providerId="ADAL" clId="{CD226E28-381F-4CEC-B1D9-77C430D960F7}" dt="2023-02-28T22:58:43.579" v="2978" actId="14100"/>
          <ac:spMkLst>
            <pc:docMk/>
            <pc:sldMk cId="2202235019" sldId="277"/>
            <ac:spMk id="5" creationId="{B8F92C84-FD22-C14A-DC0B-41F51F76AD65}"/>
          </ac:spMkLst>
        </pc:spChg>
        <pc:grpChg chg="add del mod">
          <ac:chgData name="Francisco Valentin Ramirez Cuevas" userId="e79bf063-6348-4b44-8f45-581164b14c81" providerId="ADAL" clId="{CD226E28-381F-4CEC-B1D9-77C430D960F7}" dt="2023-02-28T22:58:33.446" v="2976" actId="165"/>
          <ac:grpSpMkLst>
            <pc:docMk/>
            <pc:sldMk cId="2202235019" sldId="277"/>
            <ac:grpSpMk id="2" creationId="{86143A22-EEAE-E4F0-4FC9-34D9772D852F}"/>
          </ac:grpSpMkLst>
        </pc:grpChg>
        <pc:picChg chg="add mod topLvl">
          <ac:chgData name="Francisco Valentin Ramirez Cuevas" userId="e79bf063-6348-4b44-8f45-581164b14c81" providerId="ADAL" clId="{CD226E28-381F-4CEC-B1D9-77C430D960F7}" dt="2023-02-28T22:58:36.826" v="2977" actId="14100"/>
          <ac:picMkLst>
            <pc:docMk/>
            <pc:sldMk cId="2202235019" sldId="277"/>
            <ac:picMk id="5122" creationId="{7DCF83C1-A2FE-4EC0-BECD-9220815C1DB7}"/>
          </ac:picMkLst>
        </pc:picChg>
        <pc:picChg chg="add del mod">
          <ac:chgData name="Francisco Valentin Ramirez Cuevas" userId="e79bf063-6348-4b44-8f45-581164b14c81" providerId="ADAL" clId="{CD226E28-381F-4CEC-B1D9-77C430D960F7}" dt="2023-02-28T22:37:33.416" v="2843" actId="478"/>
          <ac:picMkLst>
            <pc:docMk/>
            <pc:sldMk cId="2202235019" sldId="277"/>
            <ac:picMk id="5124" creationId="{AD756208-1A3D-B481-2D48-B3F8E454F6BD}"/>
          </ac:picMkLst>
        </pc:picChg>
        <pc:picChg chg="add mod topLvl">
          <ac:chgData name="Francisco Valentin Ramirez Cuevas" userId="e79bf063-6348-4b44-8f45-581164b14c81" providerId="ADAL" clId="{CD226E28-381F-4CEC-B1D9-77C430D960F7}" dt="2023-02-28T22:58:36.826" v="2977" actId="14100"/>
          <ac:picMkLst>
            <pc:docMk/>
            <pc:sldMk cId="2202235019" sldId="277"/>
            <ac:picMk id="5126" creationId="{2A173707-E615-A6FD-89DA-ACA6509B2144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2:54:24.293" v="2967" actId="14100"/>
        <pc:sldMkLst>
          <pc:docMk/>
          <pc:sldMk cId="38165410" sldId="278"/>
        </pc:sldMkLst>
        <pc:spChg chg="del mod">
          <ac:chgData name="Francisco Valentin Ramirez Cuevas" userId="e79bf063-6348-4b44-8f45-581164b14c81" providerId="ADAL" clId="{CD226E28-381F-4CEC-B1D9-77C430D960F7}" dt="2023-02-28T22:39:30.105" v="2939" actId="478"/>
          <ac:spMkLst>
            <pc:docMk/>
            <pc:sldMk cId="38165410" sldId="278"/>
            <ac:spMk id="2" creationId="{259E1703-9158-12F4-38A8-B4A97ED5586F}"/>
          </ac:spMkLst>
        </pc:spChg>
        <pc:spChg chg="del">
          <ac:chgData name="Francisco Valentin Ramirez Cuevas" userId="e79bf063-6348-4b44-8f45-581164b14c81" providerId="ADAL" clId="{CD226E28-381F-4CEC-B1D9-77C430D960F7}" dt="2023-02-28T22:39:30.105" v="2939" actId="478"/>
          <ac:spMkLst>
            <pc:docMk/>
            <pc:sldMk cId="38165410" sldId="278"/>
            <ac:spMk id="3" creationId="{9F35C523-6BDE-372A-B562-ABE53E41DBB0}"/>
          </ac:spMkLst>
        </pc:spChg>
        <pc:spChg chg="add del mod">
          <ac:chgData name="Francisco Valentin Ramirez Cuevas" userId="e79bf063-6348-4b44-8f45-581164b14c81" providerId="ADAL" clId="{CD226E28-381F-4CEC-B1D9-77C430D960F7}" dt="2023-02-28T22:39:32.567" v="2940" actId="478"/>
          <ac:spMkLst>
            <pc:docMk/>
            <pc:sldMk cId="38165410" sldId="278"/>
            <ac:spMk id="5" creationId="{B7BEA579-AD16-81B8-251B-768E28151A4A}"/>
          </ac:spMkLst>
        </pc:spChg>
        <pc:spChg chg="add mod ord">
          <ac:chgData name="Francisco Valentin Ramirez Cuevas" userId="e79bf063-6348-4b44-8f45-581164b14c81" providerId="ADAL" clId="{CD226E28-381F-4CEC-B1D9-77C430D960F7}" dt="2023-02-28T22:39:45.768" v="2943" actId="167"/>
          <ac:spMkLst>
            <pc:docMk/>
            <pc:sldMk cId="38165410" sldId="278"/>
            <ac:spMk id="7" creationId="{AC6E0922-9BE4-4466-3C5E-B0100F778147}"/>
          </ac:spMkLst>
        </pc:spChg>
        <pc:spChg chg="add mod ord">
          <ac:chgData name="Francisco Valentin Ramirez Cuevas" userId="e79bf063-6348-4b44-8f45-581164b14c81" providerId="ADAL" clId="{CD226E28-381F-4CEC-B1D9-77C430D960F7}" dt="2023-02-28T22:39:45.768" v="2943" actId="167"/>
          <ac:spMkLst>
            <pc:docMk/>
            <pc:sldMk cId="38165410" sldId="278"/>
            <ac:spMk id="8" creationId="{2780B4E3-F684-828D-435E-20F803FE71D6}"/>
          </ac:spMkLst>
        </pc:spChg>
        <pc:picChg chg="add mod">
          <ac:chgData name="Francisco Valentin Ramirez Cuevas" userId="e79bf063-6348-4b44-8f45-581164b14c81" providerId="ADAL" clId="{CD226E28-381F-4CEC-B1D9-77C430D960F7}" dt="2023-02-28T22:54:24.293" v="2967" actId="14100"/>
          <ac:picMkLst>
            <pc:docMk/>
            <pc:sldMk cId="38165410" sldId="278"/>
            <ac:picMk id="6" creationId="{2041EED9-16E7-AA8B-1B0D-4195990D4B2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2:57:16.447" v="2975" actId="1076"/>
        <pc:sldMkLst>
          <pc:docMk/>
          <pc:sldMk cId="1957753405" sldId="279"/>
        </pc:sldMkLst>
        <pc:spChg chg="del">
          <ac:chgData name="Francisco Valentin Ramirez Cuevas" userId="e79bf063-6348-4b44-8f45-581164b14c81" providerId="ADAL" clId="{CD226E28-381F-4CEC-B1D9-77C430D960F7}" dt="2023-02-28T22:40:20.304" v="2949" actId="478"/>
          <ac:spMkLst>
            <pc:docMk/>
            <pc:sldMk cId="1957753405" sldId="279"/>
            <ac:spMk id="2" creationId="{62BF38B8-76F4-2370-1703-02D43CC67325}"/>
          </ac:spMkLst>
        </pc:spChg>
        <pc:spChg chg="del">
          <ac:chgData name="Francisco Valentin Ramirez Cuevas" userId="e79bf063-6348-4b44-8f45-581164b14c81" providerId="ADAL" clId="{CD226E28-381F-4CEC-B1D9-77C430D960F7}" dt="2023-02-28T22:40:20.304" v="2949" actId="478"/>
          <ac:spMkLst>
            <pc:docMk/>
            <pc:sldMk cId="1957753405" sldId="279"/>
            <ac:spMk id="3" creationId="{4ADB909F-6B82-E7CE-D89D-907BE735F949}"/>
          </ac:spMkLst>
        </pc:spChg>
        <pc:spChg chg="add del mod">
          <ac:chgData name="Francisco Valentin Ramirez Cuevas" userId="e79bf063-6348-4b44-8f45-581164b14c81" providerId="ADAL" clId="{CD226E28-381F-4CEC-B1D9-77C430D960F7}" dt="2023-02-28T22:40:25.895" v="2951"/>
          <ac:spMkLst>
            <pc:docMk/>
            <pc:sldMk cId="1957753405" sldId="279"/>
            <ac:spMk id="4" creationId="{99AB6C4F-7A7A-A781-B74B-2663CA12ACB1}"/>
          </ac:spMkLst>
        </pc:spChg>
        <pc:spChg chg="add mod">
          <ac:chgData name="Francisco Valentin Ramirez Cuevas" userId="e79bf063-6348-4b44-8f45-581164b14c81" providerId="ADAL" clId="{CD226E28-381F-4CEC-B1D9-77C430D960F7}" dt="2023-02-28T22:56:32.631" v="2970" actId="14100"/>
          <ac:spMkLst>
            <pc:docMk/>
            <pc:sldMk cId="1957753405" sldId="279"/>
            <ac:spMk id="6" creationId="{22B48083-ADFC-E8C9-436A-4920FDE3CB1F}"/>
          </ac:spMkLst>
        </pc:spChg>
        <pc:spChg chg="add mod">
          <ac:chgData name="Francisco Valentin Ramirez Cuevas" userId="e79bf063-6348-4b44-8f45-581164b14c81" providerId="ADAL" clId="{CD226E28-381F-4CEC-B1D9-77C430D960F7}" dt="2023-02-28T22:56:32.631" v="2970" actId="14100"/>
          <ac:spMkLst>
            <pc:docMk/>
            <pc:sldMk cId="1957753405" sldId="279"/>
            <ac:spMk id="7" creationId="{2467F2D3-7272-5152-1B69-939A323A2D4C}"/>
          </ac:spMkLst>
        </pc:spChg>
        <pc:picChg chg="add mod">
          <ac:chgData name="Francisco Valentin Ramirez Cuevas" userId="e79bf063-6348-4b44-8f45-581164b14c81" providerId="ADAL" clId="{CD226E28-381F-4CEC-B1D9-77C430D960F7}" dt="2023-02-28T22:56:21.365" v="2969" actId="14100"/>
          <ac:picMkLst>
            <pc:docMk/>
            <pc:sldMk cId="1957753405" sldId="279"/>
            <ac:picMk id="2" creationId="{E867A1E0-129F-0996-2DB5-3C0F5807E9D1}"/>
          </ac:picMkLst>
        </pc:picChg>
        <pc:picChg chg="add mod">
          <ac:chgData name="Francisco Valentin Ramirez Cuevas" userId="e79bf063-6348-4b44-8f45-581164b14c81" providerId="ADAL" clId="{CD226E28-381F-4CEC-B1D9-77C430D960F7}" dt="2023-02-28T22:57:16.447" v="2975" actId="1076"/>
          <ac:picMkLst>
            <pc:docMk/>
            <pc:sldMk cId="1957753405" sldId="279"/>
            <ac:picMk id="3" creationId="{F70A4745-A66F-9353-7A88-1114AFFF252B}"/>
          </ac:picMkLst>
        </pc:picChg>
        <pc:picChg chg="add del mod">
          <ac:chgData name="Francisco Valentin Ramirez Cuevas" userId="e79bf063-6348-4b44-8f45-581164b14c81" providerId="ADAL" clId="{CD226E28-381F-4CEC-B1D9-77C430D960F7}" dt="2023-02-28T22:40:25.895" v="2951"/>
          <ac:picMkLst>
            <pc:docMk/>
            <pc:sldMk cId="1957753405" sldId="279"/>
            <ac:picMk id="5" creationId="{E72BCD08-96E7-1E85-49C2-D89D9AE8896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3:01:43.369" v="2992" actId="1076"/>
        <pc:sldMkLst>
          <pc:docMk/>
          <pc:sldMk cId="2509957319" sldId="280"/>
        </pc:sldMkLst>
        <pc:spChg chg="del">
          <ac:chgData name="Francisco Valentin Ramirez Cuevas" userId="e79bf063-6348-4b44-8f45-581164b14c81" providerId="ADAL" clId="{CD226E28-381F-4CEC-B1D9-77C430D960F7}" dt="2023-02-28T23:01:03.023" v="2980" actId="478"/>
          <ac:spMkLst>
            <pc:docMk/>
            <pc:sldMk cId="2509957319" sldId="280"/>
            <ac:spMk id="2" creationId="{DCA07F8E-A4CD-28A6-A452-236477FE296E}"/>
          </ac:spMkLst>
        </pc:spChg>
        <pc:spChg chg="del">
          <ac:chgData name="Francisco Valentin Ramirez Cuevas" userId="e79bf063-6348-4b44-8f45-581164b14c81" providerId="ADAL" clId="{CD226E28-381F-4CEC-B1D9-77C430D960F7}" dt="2023-02-28T23:01:03.023" v="2980" actId="478"/>
          <ac:spMkLst>
            <pc:docMk/>
            <pc:sldMk cId="2509957319" sldId="280"/>
            <ac:spMk id="3" creationId="{6B7C7BE5-B8BC-99D9-C2EA-6AE4651CDEF0}"/>
          </ac:spMkLst>
        </pc:spChg>
        <pc:spChg chg="add mod ord">
          <ac:chgData name="Francisco Valentin Ramirez Cuevas" userId="e79bf063-6348-4b44-8f45-581164b14c81" providerId="ADAL" clId="{CD226E28-381F-4CEC-B1D9-77C430D960F7}" dt="2023-02-28T23:01:30.853" v="2987" actId="167"/>
          <ac:spMkLst>
            <pc:docMk/>
            <pc:sldMk cId="2509957319" sldId="280"/>
            <ac:spMk id="8" creationId="{1BA27890-793A-4CFE-FE06-726430353C13}"/>
          </ac:spMkLst>
        </pc:spChg>
        <pc:spChg chg="add mod ord">
          <ac:chgData name="Francisco Valentin Ramirez Cuevas" userId="e79bf063-6348-4b44-8f45-581164b14c81" providerId="ADAL" clId="{CD226E28-381F-4CEC-B1D9-77C430D960F7}" dt="2023-02-28T23:01:30.853" v="2987" actId="167"/>
          <ac:spMkLst>
            <pc:docMk/>
            <pc:sldMk cId="2509957319" sldId="280"/>
            <ac:spMk id="9" creationId="{816F7254-57A7-D25B-31BA-8D1F97FB9C9A}"/>
          </ac:spMkLst>
        </pc:spChg>
        <pc:picChg chg="add del">
          <ac:chgData name="Francisco Valentin Ramirez Cuevas" userId="e79bf063-6348-4b44-8f45-581164b14c81" providerId="ADAL" clId="{CD226E28-381F-4CEC-B1D9-77C430D960F7}" dt="2023-02-28T23:01:04.713" v="2982" actId="22"/>
          <ac:picMkLst>
            <pc:docMk/>
            <pc:sldMk cId="2509957319" sldId="280"/>
            <ac:picMk id="5" creationId="{5F133988-E423-D524-2B6B-8F2F61100A26}"/>
          </ac:picMkLst>
        </pc:picChg>
        <pc:picChg chg="add mod">
          <ac:chgData name="Francisco Valentin Ramirez Cuevas" userId="e79bf063-6348-4b44-8f45-581164b14c81" providerId="ADAL" clId="{CD226E28-381F-4CEC-B1D9-77C430D960F7}" dt="2023-02-28T23:01:43.369" v="2992" actId="1076"/>
          <ac:picMkLst>
            <pc:docMk/>
            <pc:sldMk cId="2509957319" sldId="280"/>
            <ac:picMk id="7" creationId="{F7443ECB-D81F-FCE6-656A-168E255188A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3:05:17.516" v="2999" actId="1076"/>
        <pc:sldMkLst>
          <pc:docMk/>
          <pc:sldMk cId="3039427619" sldId="281"/>
        </pc:sldMkLst>
        <pc:spChg chg="del">
          <ac:chgData name="Francisco Valentin Ramirez Cuevas" userId="e79bf063-6348-4b44-8f45-581164b14c81" providerId="ADAL" clId="{CD226E28-381F-4CEC-B1D9-77C430D960F7}" dt="2023-02-28T23:05:11.751" v="2994" actId="478"/>
          <ac:spMkLst>
            <pc:docMk/>
            <pc:sldMk cId="3039427619" sldId="281"/>
            <ac:spMk id="2" creationId="{F07ADE64-7477-DEEF-8E5D-A0915A6CEB4D}"/>
          </ac:spMkLst>
        </pc:spChg>
        <pc:spChg chg="del">
          <ac:chgData name="Francisco Valentin Ramirez Cuevas" userId="e79bf063-6348-4b44-8f45-581164b14c81" providerId="ADAL" clId="{CD226E28-381F-4CEC-B1D9-77C430D960F7}" dt="2023-02-28T23:05:11.751" v="2994" actId="478"/>
          <ac:spMkLst>
            <pc:docMk/>
            <pc:sldMk cId="3039427619" sldId="281"/>
            <ac:spMk id="3" creationId="{2082B417-F711-AB88-9B69-024BC2805012}"/>
          </ac:spMkLst>
        </pc:spChg>
        <pc:picChg chg="add del">
          <ac:chgData name="Francisco Valentin Ramirez Cuevas" userId="e79bf063-6348-4b44-8f45-581164b14c81" providerId="ADAL" clId="{CD226E28-381F-4CEC-B1D9-77C430D960F7}" dt="2023-02-28T23:05:13.822" v="2996" actId="21"/>
          <ac:picMkLst>
            <pc:docMk/>
            <pc:sldMk cId="3039427619" sldId="281"/>
            <ac:picMk id="5" creationId="{70B2C274-EA22-9C75-DBAA-4F083B0DF447}"/>
          </ac:picMkLst>
        </pc:picChg>
        <pc:picChg chg="add mod">
          <ac:chgData name="Francisco Valentin Ramirez Cuevas" userId="e79bf063-6348-4b44-8f45-581164b14c81" providerId="ADAL" clId="{CD226E28-381F-4CEC-B1D9-77C430D960F7}" dt="2023-02-28T23:05:17.516" v="2999" actId="1076"/>
          <ac:picMkLst>
            <pc:docMk/>
            <pc:sldMk cId="3039427619" sldId="281"/>
            <ac:picMk id="6" creationId="{C676573C-CB00-DE37-0B30-5F1C9742260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8T14:43:20.436" v="3502" actId="1037"/>
        <pc:sldMkLst>
          <pc:docMk/>
          <pc:sldMk cId="4145624039" sldId="282"/>
        </pc:sldMkLst>
        <pc:spChg chg="del">
          <ac:chgData name="Francisco Valentin Ramirez Cuevas" userId="e79bf063-6348-4b44-8f45-581164b14c81" providerId="ADAL" clId="{CD226E28-381F-4CEC-B1D9-77C430D960F7}" dt="2023-03-01T00:28:45.185" v="3002" actId="478"/>
          <ac:spMkLst>
            <pc:docMk/>
            <pc:sldMk cId="4145624039" sldId="282"/>
            <ac:spMk id="2" creationId="{5163DE86-023C-01F9-4CC5-64EBEFB365C5}"/>
          </ac:spMkLst>
        </pc:spChg>
        <pc:spChg chg="del">
          <ac:chgData name="Francisco Valentin Ramirez Cuevas" userId="e79bf063-6348-4b44-8f45-581164b14c81" providerId="ADAL" clId="{CD226E28-381F-4CEC-B1D9-77C430D960F7}" dt="2023-03-01T00:28:45.185" v="3002" actId="478"/>
          <ac:spMkLst>
            <pc:docMk/>
            <pc:sldMk cId="4145624039" sldId="282"/>
            <ac:spMk id="3" creationId="{D2E48BEE-ED17-7632-2AA1-15E84DFA147B}"/>
          </ac:spMkLst>
        </pc:spChg>
        <pc:spChg chg="add mod">
          <ac:chgData name="Francisco Valentin Ramirez Cuevas" userId="e79bf063-6348-4b44-8f45-581164b14c81" providerId="ADAL" clId="{CD226E28-381F-4CEC-B1D9-77C430D960F7}" dt="2023-03-08T14:42:02.687" v="3481"/>
          <ac:spMkLst>
            <pc:docMk/>
            <pc:sldMk cId="4145624039" sldId="282"/>
            <ac:spMk id="5" creationId="{66FCB2BB-E6A5-0714-0E97-EFBCB8A3CC88}"/>
          </ac:spMkLst>
        </pc:spChg>
        <pc:spChg chg="add mod">
          <ac:chgData name="Francisco Valentin Ramirez Cuevas" userId="e79bf063-6348-4b44-8f45-581164b14c81" providerId="ADAL" clId="{CD226E28-381F-4CEC-B1D9-77C430D960F7}" dt="2023-03-08T14:42:02.687" v="3481"/>
          <ac:spMkLst>
            <pc:docMk/>
            <pc:sldMk cId="4145624039" sldId="282"/>
            <ac:spMk id="7" creationId="{46BDAEB4-D45D-832B-E163-AECCADFE2C83}"/>
          </ac:spMkLst>
        </pc:spChg>
        <pc:grpChg chg="add mod ord">
          <ac:chgData name="Francisco Valentin Ramirez Cuevas" userId="e79bf063-6348-4b44-8f45-581164b14c81" providerId="ADAL" clId="{CD226E28-381F-4CEC-B1D9-77C430D960F7}" dt="2023-03-08T14:43:20.436" v="3502" actId="1037"/>
          <ac:grpSpMkLst>
            <pc:docMk/>
            <pc:sldMk cId="4145624039" sldId="282"/>
            <ac:grpSpMk id="8" creationId="{5B377262-2504-34CD-6D86-579BEE32F4CA}"/>
          </ac:grpSpMkLst>
        </pc:grpChg>
        <pc:picChg chg="add del mod">
          <ac:chgData name="Francisco Valentin Ramirez Cuevas" userId="e79bf063-6348-4b44-8f45-581164b14c81" providerId="ADAL" clId="{CD226E28-381F-4CEC-B1D9-77C430D960F7}" dt="2023-03-08T14:39:21.757" v="3451" actId="478"/>
          <ac:picMkLst>
            <pc:docMk/>
            <pc:sldMk cId="4145624039" sldId="282"/>
            <ac:picMk id="2" creationId="{A3483CE9-5A6B-5411-8CCE-5AAB63B6C075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42:59.007" v="3490" actId="732"/>
          <ac:picMkLst>
            <pc:docMk/>
            <pc:sldMk cId="4145624039" sldId="282"/>
            <ac:picMk id="3" creationId="{63A64E81-BAB6-1F15-1C87-F6EFCE93E362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43:05.444" v="3491" actId="732"/>
          <ac:picMkLst>
            <pc:docMk/>
            <pc:sldMk cId="4145624039" sldId="282"/>
            <ac:picMk id="4" creationId="{BD1AA665-3853-D6FF-EE1C-74795199404B}"/>
          </ac:picMkLst>
        </pc:picChg>
        <pc:picChg chg="add del">
          <ac:chgData name="Francisco Valentin Ramirez Cuevas" userId="e79bf063-6348-4b44-8f45-581164b14c81" providerId="ADAL" clId="{CD226E28-381F-4CEC-B1D9-77C430D960F7}" dt="2023-03-01T00:28:47.656" v="3004" actId="21"/>
          <ac:picMkLst>
            <pc:docMk/>
            <pc:sldMk cId="4145624039" sldId="282"/>
            <ac:picMk id="5" creationId="{3EF74BE6-0333-E152-167A-0041F1363E81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42:52.558" v="3489" actId="732"/>
          <ac:picMkLst>
            <pc:docMk/>
            <pc:sldMk cId="4145624039" sldId="282"/>
            <ac:picMk id="6" creationId="{D2978D05-8821-1362-66B4-4A73A136ACC0}"/>
          </ac:picMkLst>
        </pc:picChg>
        <pc:picChg chg="add del mod">
          <ac:chgData name="Francisco Valentin Ramirez Cuevas" userId="e79bf063-6348-4b44-8f45-581164b14c81" providerId="ADAL" clId="{CD226E28-381F-4CEC-B1D9-77C430D960F7}" dt="2023-03-01T00:29:26.707" v="3008"/>
          <ac:picMkLst>
            <pc:docMk/>
            <pc:sldMk cId="4145624039" sldId="282"/>
            <ac:picMk id="7" creationId="{C17E2F81-4297-0058-972B-6A95790FAB6B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1T02:37:55.149" v="3110" actId="14100"/>
        <pc:sldMkLst>
          <pc:docMk/>
          <pc:sldMk cId="2162280174" sldId="283"/>
        </pc:sldMkLst>
        <pc:spChg chg="add mod">
          <ac:chgData name="Francisco Valentin Ramirez Cuevas" userId="e79bf063-6348-4b44-8f45-581164b14c81" providerId="ADAL" clId="{CD226E28-381F-4CEC-B1D9-77C430D960F7}" dt="2023-03-01T02:37:55.149" v="3110" actId="14100"/>
          <ac:spMkLst>
            <pc:docMk/>
            <pc:sldMk cId="2162280174" sldId="283"/>
            <ac:spMk id="2" creationId="{ABC540D1-A51B-D50F-54B1-9E0D4570E49C}"/>
          </ac:spMkLst>
        </pc:spChg>
        <pc:spChg chg="add mod">
          <ac:chgData name="Francisco Valentin Ramirez Cuevas" userId="e79bf063-6348-4b44-8f45-581164b14c81" providerId="ADAL" clId="{CD226E28-381F-4CEC-B1D9-77C430D960F7}" dt="2023-03-01T02:37:55.149" v="3110" actId="14100"/>
          <ac:spMkLst>
            <pc:docMk/>
            <pc:sldMk cId="2162280174" sldId="283"/>
            <ac:spMk id="3" creationId="{6C84BBEB-19BB-B3E0-B79D-AA02C61146B3}"/>
          </ac:spMkLst>
        </pc:spChg>
        <pc:picChg chg="add del">
          <ac:chgData name="Francisco Valentin Ramirez Cuevas" userId="e79bf063-6348-4b44-8f45-581164b14c81" providerId="ADAL" clId="{CD226E28-381F-4CEC-B1D9-77C430D960F7}" dt="2023-03-01T01:49:15.837" v="3013" actId="22"/>
          <ac:picMkLst>
            <pc:docMk/>
            <pc:sldMk cId="2162280174" sldId="283"/>
            <ac:picMk id="5" creationId="{AF6A69D1-C8F9-0A35-FDF1-5CB4C07C4466}"/>
          </ac:picMkLst>
        </pc:picChg>
        <pc:picChg chg="del">
          <ac:chgData name="Francisco Valentin Ramirez Cuevas" userId="e79bf063-6348-4b44-8f45-581164b14c81" providerId="ADAL" clId="{CD226E28-381F-4CEC-B1D9-77C430D960F7}" dt="2023-03-01T00:29:37.325" v="3010" actId="478"/>
          <ac:picMkLst>
            <pc:docMk/>
            <pc:sldMk cId="2162280174" sldId="283"/>
            <ac:picMk id="6" creationId="{D2978D05-8821-1362-66B4-4A73A136ACC0}"/>
          </ac:picMkLst>
        </pc:picChg>
        <pc:picChg chg="add del mod">
          <ac:chgData name="Francisco Valentin Ramirez Cuevas" userId="e79bf063-6348-4b44-8f45-581164b14c81" providerId="ADAL" clId="{CD226E28-381F-4CEC-B1D9-77C430D960F7}" dt="2023-03-01T01:50:00.362" v="3019" actId="21"/>
          <ac:picMkLst>
            <pc:docMk/>
            <pc:sldMk cId="2162280174" sldId="283"/>
            <ac:picMk id="8" creationId="{251E17DE-9013-EE69-79DB-0CFACEF9B7CA}"/>
          </ac:picMkLst>
        </pc:picChg>
        <pc:picChg chg="add mod">
          <ac:chgData name="Francisco Valentin Ramirez Cuevas" userId="e79bf063-6348-4b44-8f45-581164b14c81" providerId="ADAL" clId="{CD226E28-381F-4CEC-B1D9-77C430D960F7}" dt="2023-03-01T02:37:45.037" v="3109" actId="14100"/>
          <ac:picMkLst>
            <pc:docMk/>
            <pc:sldMk cId="2162280174" sldId="283"/>
            <ac:picMk id="9" creationId="{12BF59C1-8EF8-35F3-C6EC-CA5392265901}"/>
          </ac:picMkLst>
        </pc:picChg>
        <pc:picChg chg="add del">
          <ac:chgData name="Francisco Valentin Ramirez Cuevas" userId="e79bf063-6348-4b44-8f45-581164b14c81" providerId="ADAL" clId="{CD226E28-381F-4CEC-B1D9-77C430D960F7}" dt="2023-03-01T02:36:28.950" v="3097" actId="21"/>
          <ac:picMkLst>
            <pc:docMk/>
            <pc:sldMk cId="2162280174" sldId="283"/>
            <ac:picMk id="11" creationId="{3E09FEA4-78DB-E3A7-2C11-DEDED5726C20}"/>
          </ac:picMkLst>
        </pc:picChg>
        <pc:picChg chg="add del mod">
          <ac:chgData name="Francisco Valentin Ramirez Cuevas" userId="e79bf063-6348-4b44-8f45-581164b14c81" providerId="ADAL" clId="{CD226E28-381F-4CEC-B1D9-77C430D960F7}" dt="2023-03-01T02:37:13.437" v="3105" actId="478"/>
          <ac:picMkLst>
            <pc:docMk/>
            <pc:sldMk cId="2162280174" sldId="283"/>
            <ac:picMk id="12" creationId="{67376806-222D-9780-0B09-E31A8B5D0D79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3:10:28.894" v="3135" actId="1076"/>
        <pc:sldMkLst>
          <pc:docMk/>
          <pc:sldMk cId="1199431374" sldId="284"/>
        </pc:sldMkLst>
        <pc:spChg chg="del">
          <ac:chgData name="Francisco Valentin Ramirez Cuevas" userId="e79bf063-6348-4b44-8f45-581164b14c81" providerId="ADAL" clId="{CD226E28-381F-4CEC-B1D9-77C430D960F7}" dt="2023-03-01T02:07:14.797" v="3030" actId="478"/>
          <ac:spMkLst>
            <pc:docMk/>
            <pc:sldMk cId="1199431374" sldId="284"/>
            <ac:spMk id="2" creationId="{8418242D-5475-4C64-F786-303CE493C443}"/>
          </ac:spMkLst>
        </pc:spChg>
        <pc:spChg chg="del">
          <ac:chgData name="Francisco Valentin Ramirez Cuevas" userId="e79bf063-6348-4b44-8f45-581164b14c81" providerId="ADAL" clId="{CD226E28-381F-4CEC-B1D9-77C430D960F7}" dt="2023-03-01T02:07:14.797" v="3030" actId="478"/>
          <ac:spMkLst>
            <pc:docMk/>
            <pc:sldMk cId="1199431374" sldId="284"/>
            <ac:spMk id="3" creationId="{C7745253-8234-533C-4DF7-A29CFB11271C}"/>
          </ac:spMkLst>
        </pc:spChg>
        <pc:spChg chg="add mod">
          <ac:chgData name="Francisco Valentin Ramirez Cuevas" userId="e79bf063-6348-4b44-8f45-581164b14c81" providerId="ADAL" clId="{CD226E28-381F-4CEC-B1D9-77C430D960F7}" dt="2023-03-01T02:11:48.431" v="3063" actId="14100"/>
          <ac:spMkLst>
            <pc:docMk/>
            <pc:sldMk cId="1199431374" sldId="284"/>
            <ac:spMk id="7" creationId="{5E554A15-53C1-5C2C-B4DE-7D41E7D80A4C}"/>
          </ac:spMkLst>
        </pc:spChg>
        <pc:spChg chg="add mod">
          <ac:chgData name="Francisco Valentin Ramirez Cuevas" userId="e79bf063-6348-4b44-8f45-581164b14c81" providerId="ADAL" clId="{CD226E28-381F-4CEC-B1D9-77C430D960F7}" dt="2023-03-01T02:07:44.374" v="3038"/>
          <ac:spMkLst>
            <pc:docMk/>
            <pc:sldMk cId="1199431374" sldId="284"/>
            <ac:spMk id="8" creationId="{4EE5C868-C845-DAD1-B59E-41312D72CE80}"/>
          </ac:spMkLst>
        </pc:spChg>
        <pc:picChg chg="add del">
          <ac:chgData name="Francisco Valentin Ramirez Cuevas" userId="e79bf063-6348-4b44-8f45-581164b14c81" providerId="ADAL" clId="{CD226E28-381F-4CEC-B1D9-77C430D960F7}" dt="2023-03-01T02:07:16.506" v="3032" actId="21"/>
          <ac:picMkLst>
            <pc:docMk/>
            <pc:sldMk cId="1199431374" sldId="284"/>
            <ac:picMk id="5" creationId="{3763B455-EADB-4895-DF40-9E18F02B14E3}"/>
          </ac:picMkLst>
        </pc:picChg>
        <pc:picChg chg="add mod ord">
          <ac:chgData name="Francisco Valentin Ramirez Cuevas" userId="e79bf063-6348-4b44-8f45-581164b14c81" providerId="ADAL" clId="{CD226E28-381F-4CEC-B1D9-77C430D960F7}" dt="2023-03-01T03:10:28.894" v="3135" actId="1076"/>
          <ac:picMkLst>
            <pc:docMk/>
            <pc:sldMk cId="1199431374" sldId="284"/>
            <ac:picMk id="6" creationId="{EE9D3DA9-0BD3-94CF-D938-6A2E87285D2F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2:12:10.881" v="3066" actId="14100"/>
        <pc:sldMkLst>
          <pc:docMk/>
          <pc:sldMk cId="3168237118" sldId="285"/>
        </pc:sldMkLst>
        <pc:spChg chg="del">
          <ac:chgData name="Francisco Valentin Ramirez Cuevas" userId="e79bf063-6348-4b44-8f45-581164b14c81" providerId="ADAL" clId="{CD226E28-381F-4CEC-B1D9-77C430D960F7}" dt="2023-03-01T02:10:14.730" v="3042" actId="478"/>
          <ac:spMkLst>
            <pc:docMk/>
            <pc:sldMk cId="3168237118" sldId="285"/>
            <ac:spMk id="2" creationId="{1CD5A208-5C03-E9D4-ECF2-D5E14335138A}"/>
          </ac:spMkLst>
        </pc:spChg>
        <pc:spChg chg="del">
          <ac:chgData name="Francisco Valentin Ramirez Cuevas" userId="e79bf063-6348-4b44-8f45-581164b14c81" providerId="ADAL" clId="{CD226E28-381F-4CEC-B1D9-77C430D960F7}" dt="2023-03-01T02:10:14.730" v="3042" actId="478"/>
          <ac:spMkLst>
            <pc:docMk/>
            <pc:sldMk cId="3168237118" sldId="285"/>
            <ac:spMk id="3" creationId="{078348B3-0C05-6E68-C279-A3690D977419}"/>
          </ac:spMkLst>
        </pc:spChg>
        <pc:spChg chg="add mod ord">
          <ac:chgData name="Francisco Valentin Ramirez Cuevas" userId="e79bf063-6348-4b44-8f45-581164b14c81" providerId="ADAL" clId="{CD226E28-381F-4CEC-B1D9-77C430D960F7}" dt="2023-03-01T02:12:10.881" v="3066" actId="14100"/>
          <ac:spMkLst>
            <pc:docMk/>
            <pc:sldMk cId="3168237118" sldId="285"/>
            <ac:spMk id="7" creationId="{89FE54AC-CD2D-DBAA-048E-1A18289A00B2}"/>
          </ac:spMkLst>
        </pc:spChg>
        <pc:spChg chg="add mod ord">
          <ac:chgData name="Francisco Valentin Ramirez Cuevas" userId="e79bf063-6348-4b44-8f45-581164b14c81" providerId="ADAL" clId="{CD226E28-381F-4CEC-B1D9-77C430D960F7}" dt="2023-03-01T02:12:10.881" v="3066" actId="14100"/>
          <ac:spMkLst>
            <pc:docMk/>
            <pc:sldMk cId="3168237118" sldId="285"/>
            <ac:spMk id="8" creationId="{3E082F66-39BF-F6B1-2736-498FEEBA921A}"/>
          </ac:spMkLst>
        </pc:spChg>
        <pc:picChg chg="add del">
          <ac:chgData name="Francisco Valentin Ramirez Cuevas" userId="e79bf063-6348-4b44-8f45-581164b14c81" providerId="ADAL" clId="{CD226E28-381F-4CEC-B1D9-77C430D960F7}" dt="2023-03-01T02:10:21.584" v="3044" actId="21"/>
          <ac:picMkLst>
            <pc:docMk/>
            <pc:sldMk cId="3168237118" sldId="285"/>
            <ac:picMk id="5" creationId="{B9C9DA96-8809-430C-5349-05FD400B8B49}"/>
          </ac:picMkLst>
        </pc:picChg>
        <pc:picChg chg="add mod">
          <ac:chgData name="Francisco Valentin Ramirez Cuevas" userId="e79bf063-6348-4b44-8f45-581164b14c81" providerId="ADAL" clId="{CD226E28-381F-4CEC-B1D9-77C430D960F7}" dt="2023-03-01T02:12:04.588" v="3065" actId="14100"/>
          <ac:picMkLst>
            <pc:docMk/>
            <pc:sldMk cId="3168237118" sldId="285"/>
            <ac:picMk id="6" creationId="{B5AA835E-6813-7A0C-2D68-3DEBDA58EB93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12:45:38.643" v="3297" actId="14100"/>
        <pc:sldMkLst>
          <pc:docMk/>
          <pc:sldMk cId="802696325" sldId="286"/>
        </pc:sldMkLst>
        <pc:spChg chg="del">
          <ac:chgData name="Francisco Valentin Ramirez Cuevas" userId="e79bf063-6348-4b44-8f45-581164b14c81" providerId="ADAL" clId="{CD226E28-381F-4CEC-B1D9-77C430D960F7}" dt="2023-03-01T02:13:28.797" v="3068" actId="478"/>
          <ac:spMkLst>
            <pc:docMk/>
            <pc:sldMk cId="802696325" sldId="286"/>
            <ac:spMk id="2" creationId="{E0B3E884-6EE9-AB18-F365-9CDCA0D22F28}"/>
          </ac:spMkLst>
        </pc:spChg>
        <pc:spChg chg="del">
          <ac:chgData name="Francisco Valentin Ramirez Cuevas" userId="e79bf063-6348-4b44-8f45-581164b14c81" providerId="ADAL" clId="{CD226E28-381F-4CEC-B1D9-77C430D960F7}" dt="2023-03-01T02:13:28.797" v="3068" actId="478"/>
          <ac:spMkLst>
            <pc:docMk/>
            <pc:sldMk cId="802696325" sldId="286"/>
            <ac:spMk id="3" creationId="{5AAF7081-AD03-E06E-5C77-A4C58182D811}"/>
          </ac:spMkLst>
        </pc:spChg>
        <pc:spChg chg="add mod ord">
          <ac:chgData name="Francisco Valentin Ramirez Cuevas" userId="e79bf063-6348-4b44-8f45-581164b14c81" providerId="ADAL" clId="{CD226E28-381F-4CEC-B1D9-77C430D960F7}" dt="2023-03-01T02:14:40.758" v="3084" actId="14100"/>
          <ac:spMkLst>
            <pc:docMk/>
            <pc:sldMk cId="802696325" sldId="286"/>
            <ac:spMk id="7" creationId="{74CE0294-1456-89AF-4360-28C0078D3E20}"/>
          </ac:spMkLst>
        </pc:spChg>
        <pc:spChg chg="add mod ord">
          <ac:chgData name="Francisco Valentin Ramirez Cuevas" userId="e79bf063-6348-4b44-8f45-581164b14c81" providerId="ADAL" clId="{CD226E28-381F-4CEC-B1D9-77C430D960F7}" dt="2023-03-01T12:45:38.643" v="3297" actId="14100"/>
          <ac:spMkLst>
            <pc:docMk/>
            <pc:sldMk cId="802696325" sldId="286"/>
            <ac:spMk id="8" creationId="{A173C33B-C283-0EC6-63C6-B95639DB9087}"/>
          </ac:spMkLst>
        </pc:spChg>
        <pc:picChg chg="add del mod">
          <ac:chgData name="Francisco Valentin Ramirez Cuevas" userId="e79bf063-6348-4b44-8f45-581164b14c81" providerId="ADAL" clId="{CD226E28-381F-4CEC-B1D9-77C430D960F7}" dt="2023-03-01T02:13:36.144" v="3074" actId="21"/>
          <ac:picMkLst>
            <pc:docMk/>
            <pc:sldMk cId="802696325" sldId="286"/>
            <ac:picMk id="5" creationId="{CC6721C7-F92B-7DB6-1D55-7011C39EF834}"/>
          </ac:picMkLst>
        </pc:picChg>
        <pc:picChg chg="add mod">
          <ac:chgData name="Francisco Valentin Ramirez Cuevas" userId="e79bf063-6348-4b44-8f45-581164b14c81" providerId="ADAL" clId="{CD226E28-381F-4CEC-B1D9-77C430D960F7}" dt="2023-03-01T02:14:28.300" v="3082" actId="14100"/>
          <ac:picMkLst>
            <pc:docMk/>
            <pc:sldMk cId="802696325" sldId="286"/>
            <ac:picMk id="6" creationId="{002EFB51-9E3B-5744-F8FD-A1EE164C4AB5}"/>
          </ac:picMkLst>
        </pc:picChg>
        <pc:picChg chg="add del">
          <ac:chgData name="Francisco Valentin Ramirez Cuevas" userId="e79bf063-6348-4b44-8f45-581164b14c81" providerId="ADAL" clId="{CD226E28-381F-4CEC-B1D9-77C430D960F7}" dt="2023-03-01T02:20:36.058" v="3086" actId="21"/>
          <ac:picMkLst>
            <pc:docMk/>
            <pc:sldMk cId="802696325" sldId="286"/>
            <ac:picMk id="10" creationId="{75DBCAA0-5D61-ADC8-0984-55398379010F}"/>
          </ac:picMkLst>
        </pc:picChg>
        <pc:picChg chg="add del mod">
          <ac:chgData name="Francisco Valentin Ramirez Cuevas" userId="e79bf063-6348-4b44-8f45-581164b14c81" providerId="ADAL" clId="{CD226E28-381F-4CEC-B1D9-77C430D960F7}" dt="2023-03-01T12:36:01.822" v="3287" actId="478"/>
          <ac:picMkLst>
            <pc:docMk/>
            <pc:sldMk cId="802696325" sldId="286"/>
            <ac:picMk id="11" creationId="{EBE1ED1C-E0A1-3A25-CBD4-F896B21A1652}"/>
          </ac:picMkLst>
        </pc:picChg>
        <pc:picChg chg="add del">
          <ac:chgData name="Francisco Valentin Ramirez Cuevas" userId="e79bf063-6348-4b44-8f45-581164b14c81" providerId="ADAL" clId="{CD226E28-381F-4CEC-B1D9-77C430D960F7}" dt="2023-03-01T12:36:03.840" v="3289" actId="21"/>
          <ac:picMkLst>
            <pc:docMk/>
            <pc:sldMk cId="802696325" sldId="286"/>
            <ac:picMk id="13" creationId="{2A375DAB-19BC-92D7-11A3-A91436786389}"/>
          </ac:picMkLst>
        </pc:picChg>
        <pc:picChg chg="add mod">
          <ac:chgData name="Francisco Valentin Ramirez Cuevas" userId="e79bf063-6348-4b44-8f45-581164b14c81" providerId="ADAL" clId="{CD226E28-381F-4CEC-B1D9-77C430D960F7}" dt="2023-03-01T12:36:23.857" v="3295" actId="1076"/>
          <ac:picMkLst>
            <pc:docMk/>
            <pc:sldMk cId="802696325" sldId="286"/>
            <ac:picMk id="14" creationId="{ACAA6F2E-DD5A-4F01-E40B-5807C00F48A3}"/>
          </ac:picMkLst>
        </pc:picChg>
      </pc:sldChg>
      <pc:sldChg chg="addSp delSp modSp new mod ord">
        <pc:chgData name="Francisco Valentin Ramirez Cuevas" userId="e79bf063-6348-4b44-8f45-581164b14c81" providerId="ADAL" clId="{CD226E28-381F-4CEC-B1D9-77C430D960F7}" dt="2023-03-08T15:33:29.933" v="3514" actId="14100"/>
        <pc:sldMkLst>
          <pc:docMk/>
          <pc:sldMk cId="4039447057" sldId="287"/>
        </pc:sldMkLst>
        <pc:spChg chg="add mod">
          <ac:chgData name="Francisco Valentin Ramirez Cuevas" userId="e79bf063-6348-4b44-8f45-581164b14c81" providerId="ADAL" clId="{CD226E28-381F-4CEC-B1D9-77C430D960F7}" dt="2023-03-08T15:33:03.079" v="3505"/>
          <ac:spMkLst>
            <pc:docMk/>
            <pc:sldMk cId="4039447057" sldId="287"/>
            <ac:spMk id="2" creationId="{90642FCB-20CD-EDC4-E9C5-FDBF8B3E72BA}"/>
          </ac:spMkLst>
        </pc:spChg>
        <pc:spChg chg="del">
          <ac:chgData name="Francisco Valentin Ramirez Cuevas" userId="e79bf063-6348-4b44-8f45-581164b14c81" providerId="ADAL" clId="{CD226E28-381F-4CEC-B1D9-77C430D960F7}" dt="2023-03-01T02:39:48.637" v="3112" actId="478"/>
          <ac:spMkLst>
            <pc:docMk/>
            <pc:sldMk cId="4039447057" sldId="287"/>
            <ac:spMk id="2" creationId="{D3D94AA5-04F7-C0A1-B922-234520FD1AE7}"/>
          </ac:spMkLst>
        </pc:spChg>
        <pc:spChg chg="add mod">
          <ac:chgData name="Francisco Valentin Ramirez Cuevas" userId="e79bf063-6348-4b44-8f45-581164b14c81" providerId="ADAL" clId="{CD226E28-381F-4CEC-B1D9-77C430D960F7}" dt="2023-03-08T15:33:12.579" v="3510" actId="1076"/>
          <ac:spMkLst>
            <pc:docMk/>
            <pc:sldMk cId="4039447057" sldId="287"/>
            <ac:spMk id="3" creationId="{62EB8F38-06ED-B87D-E471-6079F8976765}"/>
          </ac:spMkLst>
        </pc:spChg>
        <pc:spChg chg="del">
          <ac:chgData name="Francisco Valentin Ramirez Cuevas" userId="e79bf063-6348-4b44-8f45-581164b14c81" providerId="ADAL" clId="{CD226E28-381F-4CEC-B1D9-77C430D960F7}" dt="2023-03-01T02:39:48.637" v="3112" actId="478"/>
          <ac:spMkLst>
            <pc:docMk/>
            <pc:sldMk cId="4039447057" sldId="287"/>
            <ac:spMk id="3" creationId="{D3413D1E-8B21-C3C8-3B09-2333D32B86D3}"/>
          </ac:spMkLst>
        </pc:spChg>
        <pc:spChg chg="add del mod ord">
          <ac:chgData name="Francisco Valentin Ramirez Cuevas" userId="e79bf063-6348-4b44-8f45-581164b14c81" providerId="ADAL" clId="{CD226E28-381F-4CEC-B1D9-77C430D960F7}" dt="2023-03-08T15:33:04.878" v="3506" actId="478"/>
          <ac:spMkLst>
            <pc:docMk/>
            <pc:sldMk cId="4039447057" sldId="287"/>
            <ac:spMk id="6" creationId="{755C657A-984E-5F66-F6BE-AF9D673FCCA4}"/>
          </ac:spMkLst>
        </pc:spChg>
        <pc:spChg chg="add del mod ord">
          <ac:chgData name="Francisco Valentin Ramirez Cuevas" userId="e79bf063-6348-4b44-8f45-581164b14c81" providerId="ADAL" clId="{CD226E28-381F-4CEC-B1D9-77C430D960F7}" dt="2023-03-08T15:33:15.684" v="3511" actId="478"/>
          <ac:spMkLst>
            <pc:docMk/>
            <pc:sldMk cId="4039447057" sldId="287"/>
            <ac:spMk id="7" creationId="{2D1E6F89-994D-F814-0013-7C9491DA582A}"/>
          </ac:spMkLst>
        </pc:spChg>
        <pc:picChg chg="add mod ord">
          <ac:chgData name="Francisco Valentin Ramirez Cuevas" userId="e79bf063-6348-4b44-8f45-581164b14c81" providerId="ADAL" clId="{CD226E28-381F-4CEC-B1D9-77C430D960F7}" dt="2023-03-08T15:33:29.933" v="3514" actId="14100"/>
          <ac:picMkLst>
            <pc:docMk/>
            <pc:sldMk cId="4039447057" sldId="287"/>
            <ac:picMk id="5" creationId="{93520770-0961-8AB2-A982-B5F03EA11B81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3:21:59.276" v="3170" actId="14100"/>
        <pc:sldMkLst>
          <pc:docMk/>
          <pc:sldMk cId="1131547164" sldId="288"/>
        </pc:sldMkLst>
        <pc:spChg chg="del">
          <ac:chgData name="Francisco Valentin Ramirez Cuevas" userId="e79bf063-6348-4b44-8f45-581164b14c81" providerId="ADAL" clId="{CD226E28-381F-4CEC-B1D9-77C430D960F7}" dt="2023-03-01T03:18:43.264" v="3137" actId="478"/>
          <ac:spMkLst>
            <pc:docMk/>
            <pc:sldMk cId="1131547164" sldId="288"/>
            <ac:spMk id="2" creationId="{DDDA937E-BBDA-AF60-4565-56E87A2F5E4D}"/>
          </ac:spMkLst>
        </pc:spChg>
        <pc:spChg chg="del">
          <ac:chgData name="Francisco Valentin Ramirez Cuevas" userId="e79bf063-6348-4b44-8f45-581164b14c81" providerId="ADAL" clId="{CD226E28-381F-4CEC-B1D9-77C430D960F7}" dt="2023-03-01T03:18:43.264" v="3137" actId="478"/>
          <ac:spMkLst>
            <pc:docMk/>
            <pc:sldMk cId="1131547164" sldId="288"/>
            <ac:spMk id="3" creationId="{163C29E3-0C4F-6F06-773D-3FD7ECA84D8A}"/>
          </ac:spMkLst>
        </pc:spChg>
        <pc:spChg chg="add mod ord">
          <ac:chgData name="Francisco Valentin Ramirez Cuevas" userId="e79bf063-6348-4b44-8f45-581164b14c81" providerId="ADAL" clId="{CD226E28-381F-4CEC-B1D9-77C430D960F7}" dt="2023-03-01T03:21:36.749" v="3167" actId="14100"/>
          <ac:spMkLst>
            <pc:docMk/>
            <pc:sldMk cId="1131547164" sldId="288"/>
            <ac:spMk id="10" creationId="{F877DC89-A5FF-6A79-861E-FB4D2C31595B}"/>
          </ac:spMkLst>
        </pc:spChg>
        <pc:spChg chg="add mod ord">
          <ac:chgData name="Francisco Valentin Ramirez Cuevas" userId="e79bf063-6348-4b44-8f45-581164b14c81" providerId="ADAL" clId="{CD226E28-381F-4CEC-B1D9-77C430D960F7}" dt="2023-03-01T03:21:59.276" v="3170" actId="14100"/>
          <ac:spMkLst>
            <pc:docMk/>
            <pc:sldMk cId="1131547164" sldId="288"/>
            <ac:spMk id="11" creationId="{94A0101A-1287-3C7A-2FD1-6E43C7C42B16}"/>
          </ac:spMkLst>
        </pc:spChg>
        <pc:picChg chg="add del">
          <ac:chgData name="Francisco Valentin Ramirez Cuevas" userId="e79bf063-6348-4b44-8f45-581164b14c81" providerId="ADAL" clId="{CD226E28-381F-4CEC-B1D9-77C430D960F7}" dt="2023-03-01T03:18:45.802" v="3139" actId="21"/>
          <ac:picMkLst>
            <pc:docMk/>
            <pc:sldMk cId="1131547164" sldId="288"/>
            <ac:picMk id="5" creationId="{FB851EBA-DDCF-7247-0E8E-571671C4999B}"/>
          </ac:picMkLst>
        </pc:picChg>
        <pc:picChg chg="add mod">
          <ac:chgData name="Francisco Valentin Ramirez Cuevas" userId="e79bf063-6348-4b44-8f45-581164b14c81" providerId="ADAL" clId="{CD226E28-381F-4CEC-B1D9-77C430D960F7}" dt="2023-03-01T03:21:12.011" v="3164" actId="1076"/>
          <ac:picMkLst>
            <pc:docMk/>
            <pc:sldMk cId="1131547164" sldId="288"/>
            <ac:picMk id="6" creationId="{D66664D9-4794-BAF8-A17B-A0904509015F}"/>
          </ac:picMkLst>
        </pc:picChg>
        <pc:picChg chg="add del">
          <ac:chgData name="Francisco Valentin Ramirez Cuevas" userId="e79bf063-6348-4b44-8f45-581164b14c81" providerId="ADAL" clId="{CD226E28-381F-4CEC-B1D9-77C430D960F7}" dt="2023-03-01T03:19:27.293" v="3145" actId="21"/>
          <ac:picMkLst>
            <pc:docMk/>
            <pc:sldMk cId="1131547164" sldId="288"/>
            <ac:picMk id="8" creationId="{2127C3DC-52C2-631A-7F76-73195474374E}"/>
          </ac:picMkLst>
        </pc:picChg>
        <pc:picChg chg="add mod">
          <ac:chgData name="Francisco Valentin Ramirez Cuevas" userId="e79bf063-6348-4b44-8f45-581164b14c81" providerId="ADAL" clId="{CD226E28-381F-4CEC-B1D9-77C430D960F7}" dt="2023-03-01T03:21:42.589" v="3168" actId="1076"/>
          <ac:picMkLst>
            <pc:docMk/>
            <pc:sldMk cId="1131547164" sldId="288"/>
            <ac:picMk id="9" creationId="{9DD2539C-4BB0-EA91-B119-11E80A7257BB}"/>
          </ac:picMkLst>
        </pc:picChg>
      </pc:sldChg>
      <pc:sldChg chg="addSp delSp modSp new mod setBg">
        <pc:chgData name="Francisco Valentin Ramirez Cuevas" userId="e79bf063-6348-4b44-8f45-581164b14c81" providerId="ADAL" clId="{CD226E28-381F-4CEC-B1D9-77C430D960F7}" dt="2023-03-01T11:28:20.895" v="3223" actId="1076"/>
        <pc:sldMkLst>
          <pc:docMk/>
          <pc:sldMk cId="3082336852" sldId="289"/>
        </pc:sldMkLst>
        <pc:spChg chg="del">
          <ac:chgData name="Francisco Valentin Ramirez Cuevas" userId="e79bf063-6348-4b44-8f45-581164b14c81" providerId="ADAL" clId="{CD226E28-381F-4CEC-B1D9-77C430D960F7}" dt="2023-03-01T10:55:00.989" v="3172" actId="478"/>
          <ac:spMkLst>
            <pc:docMk/>
            <pc:sldMk cId="3082336852" sldId="289"/>
            <ac:spMk id="2" creationId="{EFC5C1C3-F2DD-B7ED-7E90-1433A2BC807F}"/>
          </ac:spMkLst>
        </pc:spChg>
        <pc:spChg chg="del">
          <ac:chgData name="Francisco Valentin Ramirez Cuevas" userId="e79bf063-6348-4b44-8f45-581164b14c81" providerId="ADAL" clId="{CD226E28-381F-4CEC-B1D9-77C430D960F7}" dt="2023-03-01T10:55:00.989" v="3172" actId="478"/>
          <ac:spMkLst>
            <pc:docMk/>
            <pc:sldMk cId="3082336852" sldId="289"/>
            <ac:spMk id="3" creationId="{685261FF-DB84-9093-1CBF-3D9664D8935F}"/>
          </ac:spMkLst>
        </pc:spChg>
        <pc:spChg chg="add mod ord">
          <ac:chgData name="Francisco Valentin Ramirez Cuevas" userId="e79bf063-6348-4b44-8f45-581164b14c81" providerId="ADAL" clId="{CD226E28-381F-4CEC-B1D9-77C430D960F7}" dt="2023-03-01T11:23:36.274" v="3206" actId="12789"/>
          <ac:spMkLst>
            <pc:docMk/>
            <pc:sldMk cId="3082336852" sldId="289"/>
            <ac:spMk id="9" creationId="{0A346258-9672-5FAD-8ABF-5B5792B55910}"/>
          </ac:spMkLst>
        </pc:spChg>
        <pc:spChg chg="add mod ord">
          <ac:chgData name="Francisco Valentin Ramirez Cuevas" userId="e79bf063-6348-4b44-8f45-581164b14c81" providerId="ADAL" clId="{CD226E28-381F-4CEC-B1D9-77C430D960F7}" dt="2023-03-01T11:23:36.274" v="3206" actId="12789"/>
          <ac:spMkLst>
            <pc:docMk/>
            <pc:sldMk cId="3082336852" sldId="289"/>
            <ac:spMk id="10" creationId="{4005DABF-4701-070D-A7BE-C74492E72B83}"/>
          </ac:spMkLst>
        </pc:spChg>
        <pc:spChg chg="add del">
          <ac:chgData name="Francisco Valentin Ramirez Cuevas" userId="e79bf063-6348-4b44-8f45-581164b14c81" providerId="ADAL" clId="{CD226E28-381F-4CEC-B1D9-77C430D960F7}" dt="2023-03-01T11:21:19.963" v="3190" actId="26606"/>
          <ac:spMkLst>
            <pc:docMk/>
            <pc:sldMk cId="3082336852" sldId="289"/>
            <ac:spMk id="13" creationId="{A9F529C3-C941-49FD-8C67-82F134F64BDB}"/>
          </ac:spMkLst>
        </pc:spChg>
        <pc:spChg chg="add del">
          <ac:chgData name="Francisco Valentin Ramirez Cuevas" userId="e79bf063-6348-4b44-8f45-581164b14c81" providerId="ADAL" clId="{CD226E28-381F-4CEC-B1D9-77C430D960F7}" dt="2023-03-01T11:21:19.963" v="3190" actId="26606"/>
          <ac:spMkLst>
            <pc:docMk/>
            <pc:sldMk cId="3082336852" sldId="289"/>
            <ac:spMk id="15" creationId="{20586029-32A0-47E5-9AEC-AE3ABA6B94D0}"/>
          </ac:spMkLst>
        </pc:spChg>
        <pc:picChg chg="add del">
          <ac:chgData name="Francisco Valentin Ramirez Cuevas" userId="e79bf063-6348-4b44-8f45-581164b14c81" providerId="ADAL" clId="{CD226E28-381F-4CEC-B1D9-77C430D960F7}" dt="2023-03-01T10:55:03.364" v="3174" actId="22"/>
          <ac:picMkLst>
            <pc:docMk/>
            <pc:sldMk cId="3082336852" sldId="289"/>
            <ac:picMk id="5" creationId="{E3B83971-A533-7F97-5495-C3DDFFFE2671}"/>
          </ac:picMkLst>
        </pc:picChg>
        <pc:picChg chg="add del mod">
          <ac:chgData name="Francisco Valentin Ramirez Cuevas" userId="e79bf063-6348-4b44-8f45-581164b14c81" providerId="ADAL" clId="{CD226E28-381F-4CEC-B1D9-77C430D960F7}" dt="2023-03-01T11:26:04.605" v="3214" actId="478"/>
          <ac:picMkLst>
            <pc:docMk/>
            <pc:sldMk cId="3082336852" sldId="289"/>
            <ac:picMk id="7" creationId="{E994652D-9D57-27DC-DCB6-FC7F4B553D6D}"/>
          </ac:picMkLst>
        </pc:picChg>
        <pc:picChg chg="add del mod modCrop">
          <ac:chgData name="Francisco Valentin Ramirez Cuevas" userId="e79bf063-6348-4b44-8f45-581164b14c81" providerId="ADAL" clId="{CD226E28-381F-4CEC-B1D9-77C430D960F7}" dt="2023-03-01T11:28:05.701" v="3218" actId="478"/>
          <ac:picMkLst>
            <pc:docMk/>
            <pc:sldMk cId="3082336852" sldId="289"/>
            <ac:picMk id="8" creationId="{F1AE9FF5-2D47-A1A0-E863-60FD9368FA42}"/>
          </ac:picMkLst>
        </pc:picChg>
        <pc:picChg chg="add del mod">
          <ac:chgData name="Francisco Valentin Ramirez Cuevas" userId="e79bf063-6348-4b44-8f45-581164b14c81" providerId="ADAL" clId="{CD226E28-381F-4CEC-B1D9-77C430D960F7}" dt="2023-03-01T11:20:41.854" v="3181" actId="478"/>
          <ac:picMkLst>
            <pc:docMk/>
            <pc:sldMk cId="3082336852" sldId="289"/>
            <ac:picMk id="1026" creationId="{59DD78C7-3E5B-C359-6453-9E01C872577B}"/>
          </ac:picMkLst>
        </pc:picChg>
        <pc:picChg chg="add mod">
          <ac:chgData name="Francisco Valentin Ramirez Cuevas" userId="e79bf063-6348-4b44-8f45-581164b14c81" providerId="ADAL" clId="{CD226E28-381F-4CEC-B1D9-77C430D960F7}" dt="2023-03-01T11:28:20.895" v="3223" actId="1076"/>
          <ac:picMkLst>
            <pc:docMk/>
            <pc:sldMk cId="3082336852" sldId="289"/>
            <ac:picMk id="1028" creationId="{A837B913-468F-F8E0-90B0-58F4D3F3A487}"/>
          </ac:picMkLst>
        </pc:picChg>
        <pc:cxnChg chg="add del">
          <ac:chgData name="Francisco Valentin Ramirez Cuevas" userId="e79bf063-6348-4b44-8f45-581164b14c81" providerId="ADAL" clId="{CD226E28-381F-4CEC-B1D9-77C430D960F7}" dt="2023-03-01T11:21:19.963" v="3190" actId="26606"/>
          <ac:cxnSpMkLst>
            <pc:docMk/>
            <pc:sldMk cId="3082336852" sldId="289"/>
            <ac:cxnSpMk id="17" creationId="{8C730EAB-A532-4295-A302-FB4B90DB9F5E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3-08T14:34:15.738" v="3448" actId="14100"/>
        <pc:sldMkLst>
          <pc:docMk/>
          <pc:sldMk cId="1142321557" sldId="290"/>
        </pc:sldMkLst>
        <pc:spChg chg="del">
          <ac:chgData name="Francisco Valentin Ramirez Cuevas" userId="e79bf063-6348-4b44-8f45-581164b14c81" providerId="ADAL" clId="{CD226E28-381F-4CEC-B1D9-77C430D960F7}" dt="2023-03-08T14:27:43.511" v="3374" actId="478"/>
          <ac:spMkLst>
            <pc:docMk/>
            <pc:sldMk cId="1142321557" sldId="290"/>
            <ac:spMk id="2" creationId="{BB07CE89-D4E4-1555-BEFA-7E22197F8CD4}"/>
          </ac:spMkLst>
        </pc:spChg>
        <pc:spChg chg="del">
          <ac:chgData name="Francisco Valentin Ramirez Cuevas" userId="e79bf063-6348-4b44-8f45-581164b14c81" providerId="ADAL" clId="{CD226E28-381F-4CEC-B1D9-77C430D960F7}" dt="2023-03-08T14:27:43.511" v="3374" actId="478"/>
          <ac:spMkLst>
            <pc:docMk/>
            <pc:sldMk cId="1142321557" sldId="290"/>
            <ac:spMk id="3" creationId="{F2073C74-9B59-48DD-0112-F01CCB0994A6}"/>
          </ac:spMkLst>
        </pc:spChg>
        <pc:spChg chg="add mod">
          <ac:chgData name="Francisco Valentin Ramirez Cuevas" userId="e79bf063-6348-4b44-8f45-581164b14c81" providerId="ADAL" clId="{CD226E28-381F-4CEC-B1D9-77C430D960F7}" dt="2023-03-08T14:28:18.426" v="3381"/>
          <ac:spMkLst>
            <pc:docMk/>
            <pc:sldMk cId="1142321557" sldId="290"/>
            <ac:spMk id="7" creationId="{D8F48EFF-C29E-BA05-3FEF-B292B2407D5F}"/>
          </ac:spMkLst>
        </pc:spChg>
        <pc:spChg chg="add mod">
          <ac:chgData name="Francisco Valentin Ramirez Cuevas" userId="e79bf063-6348-4b44-8f45-581164b14c81" providerId="ADAL" clId="{CD226E28-381F-4CEC-B1D9-77C430D960F7}" dt="2023-03-08T14:33:33.416" v="3440" actId="1076"/>
          <ac:spMkLst>
            <pc:docMk/>
            <pc:sldMk cId="1142321557" sldId="290"/>
            <ac:spMk id="8" creationId="{53D58D4B-17AE-FEF0-C08F-CC0ACB969E2B}"/>
          </ac:spMkLst>
        </pc:spChg>
        <pc:grpChg chg="add mod">
          <ac:chgData name="Francisco Valentin Ramirez Cuevas" userId="e79bf063-6348-4b44-8f45-581164b14c81" providerId="ADAL" clId="{CD226E28-381F-4CEC-B1D9-77C430D960F7}" dt="2023-03-08T14:34:15.738" v="3448" actId="14100"/>
          <ac:grpSpMkLst>
            <pc:docMk/>
            <pc:sldMk cId="1142321557" sldId="290"/>
            <ac:grpSpMk id="11" creationId="{628A62DE-3638-0407-C1DC-BF172C24BC0D}"/>
          </ac:grpSpMkLst>
        </pc:grpChg>
        <pc:picChg chg="add del">
          <ac:chgData name="Francisco Valentin Ramirez Cuevas" userId="e79bf063-6348-4b44-8f45-581164b14c81" providerId="ADAL" clId="{CD226E28-381F-4CEC-B1D9-77C430D960F7}" dt="2023-03-08T14:27:48.553" v="3376" actId="21"/>
          <ac:picMkLst>
            <pc:docMk/>
            <pc:sldMk cId="1142321557" sldId="290"/>
            <ac:picMk id="5" creationId="{404A5F90-F5AD-94AF-BA97-91AEED3C189B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3-08T14:33:59.615" v="3443" actId="164"/>
          <ac:picMkLst>
            <pc:docMk/>
            <pc:sldMk cId="1142321557" sldId="290"/>
            <ac:picMk id="6" creationId="{D292E25B-5F4F-113F-4F2F-C573575976FD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33:59.615" v="3443" actId="164"/>
          <ac:picMkLst>
            <pc:docMk/>
            <pc:sldMk cId="1142321557" sldId="290"/>
            <ac:picMk id="9" creationId="{E1D1CFB9-78EB-28DC-E1AA-F5EFF6946CB5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33:59.615" v="3443" actId="164"/>
          <ac:picMkLst>
            <pc:docMk/>
            <pc:sldMk cId="1142321557" sldId="290"/>
            <ac:picMk id="10" creationId="{CB507482-42CE-5D85-592B-F54129A555A3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8T15:34:39.764" v="3526" actId="1076"/>
        <pc:sldMkLst>
          <pc:docMk/>
          <pc:sldMk cId="3097636130" sldId="291"/>
        </pc:sldMkLst>
        <pc:picChg chg="del">
          <ac:chgData name="Francisco Valentin Ramirez Cuevas" userId="e79bf063-6348-4b44-8f45-581164b14c81" providerId="ADAL" clId="{CD226E28-381F-4CEC-B1D9-77C430D960F7}" dt="2023-03-08T15:34:00.534" v="3516" actId="478"/>
          <ac:picMkLst>
            <pc:docMk/>
            <pc:sldMk cId="3097636130" sldId="291"/>
            <ac:picMk id="5" creationId="{93520770-0961-8AB2-A982-B5F03EA11B81}"/>
          </ac:picMkLst>
        </pc:picChg>
        <pc:picChg chg="add mod">
          <ac:chgData name="Francisco Valentin Ramirez Cuevas" userId="e79bf063-6348-4b44-8f45-581164b14c81" providerId="ADAL" clId="{CD226E28-381F-4CEC-B1D9-77C430D960F7}" dt="2023-03-08T15:34:39.764" v="3526" actId="1076"/>
          <ac:picMkLst>
            <pc:docMk/>
            <pc:sldMk cId="3097636130" sldId="291"/>
            <ac:picMk id="6" creationId="{0BA1D633-BF0A-EE3A-C51A-0489F32571C0}"/>
          </ac:picMkLst>
        </pc:picChg>
      </pc:sldChg>
      <pc:sldMasterChg chg="setBg modSldLayout">
        <pc:chgData name="Francisco Valentin Ramirez Cuevas" userId="e79bf063-6348-4b44-8f45-581164b14c81" providerId="ADAL" clId="{CD226E28-381F-4CEC-B1D9-77C430D960F7}" dt="2023-02-28T15:01:02.145" v="2115"/>
        <pc:sldMasterMkLst>
          <pc:docMk/>
          <pc:sldMasterMk cId="1574077559" sldId="2147483648"/>
        </pc:sldMasterMkLst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712815459" sldId="2147483649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674557785" sldId="2147483650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969795299" sldId="2147483651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522290741" sldId="2147483652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213527921" sldId="2147483653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418093025" sldId="2147483654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553472759" sldId="2147483655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021493870" sldId="2147483656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452218822" sldId="2147483657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358375840" sldId="2147483658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962787358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5990-E51E-1C41-2544-F07D8C442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39901-0FE3-2920-E266-FE779D9B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21739-E38E-C600-34AD-53EE0961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41B9C-E16D-48C9-DA7B-F690F8396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CEDC5-5575-802F-3FC5-D195A589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15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5C2F-AB65-3059-186E-3D09A3E3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E032C8-398D-10C8-A0D9-1A5CDA422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0F923-259B-E57E-3E07-BD4F0C4E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04A7F-6181-1C9A-1ECB-706FE0FC1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B421A-841A-A3E1-DDF1-93AC4B5C1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75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FDF470-08DE-87B9-BF3F-E013D8158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71A4F-25AB-45A6-67E5-DC1540DF2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23270-665D-DF79-5137-DE09735C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CABE7-950F-DED1-1DB1-BB79F725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58D3B-DAAE-DF43-15E6-72E63005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78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5889-0865-021A-ACE4-7C339FBB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B715D-382F-6AB2-D671-FBF2ED672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732C6-0DDB-D890-9ECF-24490C045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78262-1783-4516-6CF2-B6A9A955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64DE5-9C21-E2B9-3EB5-382ED04C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557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9806B-0B8A-00A7-BCA0-E37F41B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F9476-7A72-98DE-AF81-40403F709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46166-340B-6397-901A-995842030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6C6E4-BF67-E408-407B-902A467AA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F2C3A-77C9-D5C6-3157-0E2FE27A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9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AA35-258C-7C9B-0F6B-82CBFE3F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0BF8D-5755-1FB5-BEF9-5F9FBD856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1BBEA-28D4-82B7-9082-66EDB9C04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75CA0-A63E-5BE5-BD13-66561DFF6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CE963-58BF-9DB5-2CBB-22AB634E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79047-C919-FCED-F5E2-029B0FE9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90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078D-50A4-E780-BFB8-545A2BC43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883FC-173A-7AB4-F359-45EC77255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5D380-596B-214D-B88B-256552265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CB5B02-0837-31BF-9AE5-608F2914E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76997-1682-AC52-74E9-CA0F161F2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F512FB-B9C7-0620-64EA-5E1411BE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56817A-1A1A-D8BA-33CA-F458998EE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C08E8B-5E6B-0609-3D61-89B1707E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52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9806-2FCD-6600-3FEE-153F0BE2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8A0BD7-A785-3A6C-D0C5-0A562B635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F4FBB-7801-BF44-045D-BAB8F1B8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2584D-99E4-21FE-8825-39125115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09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CD897-B091-7A50-EA94-A449BF20E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AE786-EA35-1223-AE98-A7279168D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F10AB-6D8C-97D3-0557-F401292F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7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2D3C-4F1B-BC04-B5BF-2D850F046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334FC-1A6F-551C-CB1C-43697F44D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1A011-DF67-AD7C-BBFF-69E20225F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8FA25-3DF7-17DC-5319-02C8907B7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CFC1A-AEEE-013A-2B8F-77523C353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5BBD3-893C-5A24-A11F-91A2D06B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493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918F-4DF3-978F-1695-0731D1A3A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D6936-1B85-4C5A-DACB-98FAE384E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3E717C-FB05-BA4A-29B4-065139257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5F63D-4BD1-53BB-72C4-DBD144A13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5FDC94-DF57-331A-6907-7255B65B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69371-6306-501A-A744-AAF63F02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21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772372-D976-BF3F-8943-529FFF482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C7852-A062-83B4-7F05-1754299E4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24532-C050-12B6-E684-B799432BE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FBE73-6B54-4FDB-B97E-21753FB8C5C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4505D-B68F-CEC8-78D6-678CECDE3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355BF-3064-EECF-00CA-E127BCB30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378D7-5212-49B4-ADAE-0ACBF84D2A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077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7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0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2A0AF3-6DFB-4CDB-A443-3D0540B16C27}"/>
              </a:ext>
            </a:extLst>
          </p:cNvPr>
          <p:cNvGrpSpPr/>
          <p:nvPr/>
        </p:nvGrpSpPr>
        <p:grpSpPr>
          <a:xfrm>
            <a:off x="421061" y="714111"/>
            <a:ext cx="11512977" cy="4714383"/>
            <a:chOff x="1527193" y="1120452"/>
            <a:chExt cx="8930984" cy="39347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99E018-DF6A-3B86-98D2-9739A24C7C34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C15E96-E01E-763E-9287-8BBD01CFDBBE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SkyTrough Parabolic Solar Collector | Department of Energy">
            <a:extLst>
              <a:ext uri="{FF2B5EF4-FFF2-40B4-BE49-F238E27FC236}">
                <a16:creationId xmlns:a16="http://schemas.microsoft.com/office/drawing/2014/main" id="{E4A6099D-781F-C92A-0652-7457F9A0B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15" y="705663"/>
            <a:ext cx="3431313" cy="228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08B818-5E78-0BB2-1F55-A4E2C96F2C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33" t="5821" r="333" b="5821"/>
          <a:stretch/>
        </p:blipFill>
        <p:spPr>
          <a:xfrm>
            <a:off x="8070168" y="705663"/>
            <a:ext cx="3429000" cy="2287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EEC54-77A2-17BF-5806-30155A4869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0401" t="-191" r="5655" b="850"/>
          <a:stretch/>
        </p:blipFill>
        <p:spPr>
          <a:xfrm>
            <a:off x="4488328" y="3142495"/>
            <a:ext cx="3429000" cy="2286000"/>
          </a:xfrm>
          <a:prstGeom prst="rect">
            <a:avLst/>
          </a:prstGeom>
        </p:spPr>
      </p:pic>
      <p:pic>
        <p:nvPicPr>
          <p:cNvPr id="1026" name="Picture 2" descr="Wind Energy | Everything You Need to Know">
            <a:extLst>
              <a:ext uri="{FF2B5EF4-FFF2-40B4-BE49-F238E27FC236}">
                <a16:creationId xmlns:a16="http://schemas.microsoft.com/office/drawing/2014/main" id="{23CA7C21-C711-E353-2E23-476FCABB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88" y="707205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lectric Car Range Drives Race For Aerodynamic Efficiency">
            <a:extLst>
              <a:ext uri="{FF2B5EF4-FFF2-40B4-BE49-F238E27FC236}">
                <a16:creationId xmlns:a16="http://schemas.microsoft.com/office/drawing/2014/main" id="{59E1FE2F-5DEB-37D8-9D49-2E47651B5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12" r="7812"/>
          <a:stretch/>
        </p:blipFill>
        <p:spPr bwMode="auto">
          <a:xfrm>
            <a:off x="8070168" y="3142495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08D155-F055-B35D-5CA9-798EC03C2E6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993"/>
          <a:stretch/>
        </p:blipFill>
        <p:spPr>
          <a:xfrm>
            <a:off x="901213" y="3142495"/>
            <a:ext cx="34342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6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A92C279-C3A8-1150-1460-6EBD7C5C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48" y="1120451"/>
            <a:ext cx="4232074" cy="39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51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00C5585-E89E-A0BF-5CDF-9F792223A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231276"/>
              </p:ext>
            </p:extLst>
          </p:nvPr>
        </p:nvGraphicFramePr>
        <p:xfrm>
          <a:off x="1611099" y="1494524"/>
          <a:ext cx="4297680" cy="302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8840">
                  <a:extLst>
                    <a:ext uri="{9D8B030D-6E8A-4147-A177-3AD203B41FA5}">
                      <a16:colId xmlns:a16="http://schemas.microsoft.com/office/drawing/2014/main" val="1134010146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1963846165"/>
                    </a:ext>
                  </a:extLst>
                </a:gridCol>
              </a:tblGrid>
              <a:tr h="30182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Tabla 1.</a:t>
                      </a:r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Gravedad específica a 20 °C y 1 atm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s-C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Gravedad específica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3954985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Sustancia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135151"/>
                  </a:ext>
                </a:extLst>
              </a:tr>
              <a:tr h="309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Agua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92202628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Sangre (a 37°C)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8640705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Agua de mar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8026389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Gasolina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65119165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Alcohol etílico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8871124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Mercurio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13.6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51101800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Hielo (a 0 </a:t>
                      </a:r>
                      <a:r>
                        <a:rPr lang="es-CL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°</a:t>
                      </a:r>
                      <a:r>
                        <a:rPr lang="pt-BR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0.916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30138008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Aire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0.001204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11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639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00C5585-E89E-A0BF-5CDF-9F792223A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485574"/>
                  </p:ext>
                </p:extLst>
              </p:nvPr>
            </p:nvGraphicFramePr>
            <p:xfrm>
              <a:off x="1611099" y="1494524"/>
              <a:ext cx="5394960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48740">
                      <a:extLst>
                        <a:ext uri="{9D8B030D-6E8A-4147-A177-3AD203B41FA5}">
                          <a16:colId xmlns:a16="http://schemas.microsoft.com/office/drawing/2014/main" val="1134010146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2477208929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513459622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963846165"/>
                        </a:ext>
                      </a:extLst>
                    </a:gridCol>
                  </a:tblGrid>
                  <a:tr h="318322"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es-E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Tabla 2.</a:t>
                          </a:r>
                          <a:r>
                            <a:rPr lang="es-E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Densidad y viscosidad de fluidos </a:t>
                          </a:r>
                          <a:r>
                            <a:rPr lang="es-ES" sz="14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comúnes</a:t>
                          </a:r>
                          <a:r>
                            <a:rPr lang="es-E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a 20 °C y 1 atm</a:t>
                          </a:r>
                          <a:endParaRPr 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r>
                            <a:rPr lang="es-CL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Gravedad específica </a:t>
                          </a:r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395498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1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Fluido</a:t>
                          </a:r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s-CL" sz="16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𝐤𝐠</m:t>
                              </m:r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s-CL" sz="1600" b="1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p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)</a:t>
                          </a: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s-CL" sz="16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oMath>
                          </a14:m>
                          <a:r>
                            <a:rPr lang="en-US" sz="1600" b="1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s-CL" sz="1600" b="1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𝐤𝐠</m:t>
                                  </m:r>
                                </m:num>
                                <m:den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den>
                              </m:f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oMath>
                          </a14:m>
                          <a:r>
                            <a:rPr lang="en-US" sz="1600" b="1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s-CL" sz="16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𝝂</m:t>
                              </m:r>
                            </m:oMath>
                          </a14:m>
                          <a:r>
                            <a:rPr lang="en-US" sz="1600" b="1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s-CL" sz="1600" b="1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CL" sz="1600" b="1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L" sz="1600" b="1" i="0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𝐦</m:t>
                                      </m:r>
                                    </m:e>
                                    <m:sup>
                                      <m:r>
                                        <a:rPr lang="es-CL" sz="1600" b="1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𝐬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600" b="1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07135151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Hidrógeno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0.084</m:t>
                                </m:r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8.8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92202628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Aire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1.8 </m:t>
                                </m:r>
                                <m:sSup>
                                  <m:sSupPr>
                                    <m:ctrlP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×10</m:t>
                                    </m:r>
                                  </m:e>
                                  <m:sup>
                                    <m: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1.51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7610436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Gasolina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680</m:t>
                                </m:r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2.9×</m:t>
                                </m:r>
                                <m:sSup>
                                  <m:sSupPr>
                                    <m:ctrlP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4.22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49864070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Agua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998</m:t>
                                </m:r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1.01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008026389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Alcohol etílico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789</m:t>
                                </m:r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1.52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96511916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Mercurio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13,580</m:t>
                                </m:r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1.16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928871124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Aceite SAE 30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891</m:t>
                                </m:r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0.29</m:t>
                                </m:r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3.25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425110180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Glicerina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1,264</m:t>
                                </m:r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1.18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430138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00C5585-E89E-A0BF-5CDF-9F792223A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485574"/>
                  </p:ext>
                </p:extLst>
              </p:nvPr>
            </p:nvGraphicFramePr>
            <p:xfrm>
              <a:off x="1611099" y="1494524"/>
              <a:ext cx="5394960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48740">
                      <a:extLst>
                        <a:ext uri="{9D8B030D-6E8A-4147-A177-3AD203B41FA5}">
                          <a16:colId xmlns:a16="http://schemas.microsoft.com/office/drawing/2014/main" val="1134010146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2477208929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513459622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963846165"/>
                        </a:ext>
                      </a:extLst>
                    </a:gridCol>
                  </a:tblGrid>
                  <a:tr h="318322"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es-E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Tabla 2.</a:t>
                          </a:r>
                          <a:r>
                            <a:rPr lang="es-E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Densidad y viscosidad de fluidos </a:t>
                          </a:r>
                          <a:r>
                            <a:rPr lang="es-ES" sz="14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comúnes</a:t>
                          </a:r>
                          <a:r>
                            <a:rPr lang="es-E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a 20 °C y 1 atm</a:t>
                          </a:r>
                          <a:endParaRPr 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r>
                            <a:rPr lang="es-CL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Gravedad específica </a:t>
                          </a:r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395498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1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Fluido</a:t>
                          </a:r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52" t="-103774" r="-201357" b="-8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9550" t="-103774" r="-100450" b="-8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905" t="-103774" r="-905" b="-8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7135151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Hidrógeno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452" t="-203774" r="-201357" b="-7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9550" t="-203774" r="-100450" b="-7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905" t="-203774" r="-905" b="-7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2202628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Aire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298148" r="-201357" b="-6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298148" r="-100450" b="-6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298148" r="-905" b="-60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10436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Gasolina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413462" r="-201357" b="-532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413462" r="-100450" b="-532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413462" r="-905" b="-532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864070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Agua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503774" r="-201357" b="-4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503774" r="-100450" b="-4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503774" r="-905" b="-4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8026389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Alcohol etílico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615385" r="-201357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615385" r="-100450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615385" r="-905" b="-3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511916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Mercurio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715385" r="-201357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715385" r="-10045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715385" r="-905" b="-2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8871124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Aceite SAE 30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800000" r="-201357" b="-1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800000" r="-100450" b="-1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800000" r="-905" b="-1264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10180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Glicerina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917308" r="-201357" b="-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917308" r="-100450" b="-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917308" r="-905" b="-28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0138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17271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6DB87-58D7-F77B-97E4-B4999660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99" y="1681596"/>
            <a:ext cx="2214662" cy="280573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89A8D34-F4F8-1A70-56B9-84C2AB2F27C5}"/>
              </a:ext>
            </a:extLst>
          </p:cNvPr>
          <p:cNvGrpSpPr/>
          <p:nvPr/>
        </p:nvGrpSpPr>
        <p:grpSpPr>
          <a:xfrm>
            <a:off x="6392462" y="218486"/>
            <a:ext cx="3665938" cy="5731958"/>
            <a:chOff x="6733601" y="1117083"/>
            <a:chExt cx="3145224" cy="49177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8CF199-C0B8-4BB9-FFD1-DFF62EECB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3601" y="1120454"/>
              <a:ext cx="3145224" cy="491441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8858B3-4EF5-ECDC-29D5-3025C1359F90}"/>
                </a:ext>
              </a:extLst>
            </p:cNvPr>
            <p:cNvSpPr/>
            <p:nvPr/>
          </p:nvSpPr>
          <p:spPr>
            <a:xfrm>
              <a:off x="6733601" y="4372498"/>
              <a:ext cx="3145224" cy="166236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C504B8-47CF-53C5-A9F1-4A06953A5AD4}"/>
                </a:ext>
              </a:extLst>
            </p:cNvPr>
            <p:cNvSpPr/>
            <p:nvPr/>
          </p:nvSpPr>
          <p:spPr>
            <a:xfrm>
              <a:off x="6733601" y="1120453"/>
              <a:ext cx="3145224" cy="325204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7E5008-4D54-F9A7-8CF7-69F58D071F60}"/>
                </a:ext>
              </a:extLst>
            </p:cNvPr>
            <p:cNvSpPr txBox="1"/>
            <p:nvPr/>
          </p:nvSpPr>
          <p:spPr>
            <a:xfrm>
              <a:off x="6733602" y="4384518"/>
              <a:ext cx="3145223" cy="2837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buClr>
                  <a:srgbClr val="00AFD8"/>
                </a:buClr>
              </a:pPr>
              <a:r>
                <a:rPr lang="es-ES" sz="1400" b="1" dirty="0">
                  <a:solidFill>
                    <a:srgbClr val="FF0000"/>
                  </a:solidFill>
                  <a:latin typeface="+mj-lt"/>
                </a:rPr>
                <a:t>Gases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16FFC3-D72B-8B28-7568-0476F3E12350}"/>
                </a:ext>
              </a:extLst>
            </p:cNvPr>
            <p:cNvSpPr txBox="1"/>
            <p:nvPr/>
          </p:nvSpPr>
          <p:spPr>
            <a:xfrm>
              <a:off x="6733601" y="1117083"/>
              <a:ext cx="314522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buClr>
                  <a:srgbClr val="00AFD8"/>
                </a:buClr>
              </a:pPr>
              <a:r>
                <a:rPr lang="es-ES" sz="1200" b="1" dirty="0">
                  <a:solidFill>
                    <a:srgbClr val="0070C0"/>
                  </a:solidFill>
                  <a:latin typeface="+mj-lt"/>
                </a:rPr>
                <a:t>Líquidos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685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91179-7B9E-1614-D702-F6E7586972E9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97C61-2C12-C713-BE73-39B1F9EF2664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72C3E7-626C-F690-7F53-650AB9E68381}"/>
              </a:ext>
            </a:extLst>
          </p:cNvPr>
          <p:cNvGrpSpPr/>
          <p:nvPr/>
        </p:nvGrpSpPr>
        <p:grpSpPr>
          <a:xfrm>
            <a:off x="2455562" y="3449186"/>
            <a:ext cx="3076476" cy="2308727"/>
            <a:chOff x="7773148" y="1576641"/>
            <a:chExt cx="3130211" cy="234905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AD3575-BB85-A211-8DC1-04FB33FE17AE}"/>
                </a:ext>
              </a:extLst>
            </p:cNvPr>
            <p:cNvSpPr/>
            <p:nvPr/>
          </p:nvSpPr>
          <p:spPr>
            <a:xfrm>
              <a:off x="8076523" y="2731431"/>
              <a:ext cx="601276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BADD024-6A90-1650-BC19-454EFDCFB319}"/>
                </a:ext>
              </a:extLst>
            </p:cNvPr>
            <p:cNvGrpSpPr/>
            <p:nvPr/>
          </p:nvGrpSpPr>
          <p:grpSpPr>
            <a:xfrm>
              <a:off x="7773148" y="3046533"/>
              <a:ext cx="1169712" cy="113374"/>
              <a:chOff x="0" y="572770"/>
              <a:chExt cx="1844040" cy="13208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FDF2AE7-C708-E3DA-4C69-539BDA8F135C}"/>
                  </a:ext>
                </a:extLst>
              </p:cNvPr>
              <p:cNvSpPr/>
              <p:nvPr/>
            </p:nvSpPr>
            <p:spPr>
              <a:xfrm>
                <a:off x="0" y="572770"/>
                <a:ext cx="1844040" cy="132080"/>
              </a:xfrm>
              <a:prstGeom prst="rect">
                <a:avLst/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AE35F49-7EEC-F6B1-B214-F13D51F2BCC0}"/>
                  </a:ext>
                </a:extLst>
              </p:cNvPr>
              <p:cNvCxnSpPr/>
              <p:nvPr/>
            </p:nvCxnSpPr>
            <p:spPr>
              <a:xfrm>
                <a:off x="0" y="575310"/>
                <a:ext cx="18440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2A615B-67C9-C70B-2507-F2A0AB4CD927}"/>
                </a:ext>
              </a:extLst>
            </p:cNvPr>
            <p:cNvSpPr/>
            <p:nvPr/>
          </p:nvSpPr>
          <p:spPr>
            <a:xfrm>
              <a:off x="9289064" y="3145634"/>
              <a:ext cx="600494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 Box 2">
                  <a:extLst>
                    <a:ext uri="{FF2B5EF4-FFF2-40B4-BE49-F238E27FC236}">
                      <a16:creationId xmlns:a16="http://schemas.microsoft.com/office/drawing/2014/main" id="{EF062B63-EE06-5ECB-2782-331F46C3335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38536" y="2744523"/>
                  <a:ext cx="1364823" cy="3460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+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 dirty="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 dirty="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77" name="Text Box 2">
                  <a:extLst>
                    <a:ext uri="{FF2B5EF4-FFF2-40B4-BE49-F238E27FC236}">
                      <a16:creationId xmlns:a16="http://schemas.microsoft.com/office/drawing/2014/main" id="{0303C570-AA6A-4269-A09E-4B0FFB7FF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38536" y="2744523"/>
                  <a:ext cx="1364823" cy="346028"/>
                </a:xfrm>
                <a:prstGeom prst="rect">
                  <a:avLst/>
                </a:prstGeom>
                <a:blipFill>
                  <a:blip r:embed="rId5"/>
                  <a:stretch>
                    <a:fillRect b="-535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9ADAFB-2B8D-B373-68BA-61519A866747}"/>
                </a:ext>
              </a:extLst>
            </p:cNvPr>
            <p:cNvSpPr/>
            <p:nvPr/>
          </p:nvSpPr>
          <p:spPr>
            <a:xfrm>
              <a:off x="8076523" y="2416328"/>
              <a:ext cx="601276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2">
                  <a:extLst>
                    <a:ext uri="{FF2B5EF4-FFF2-40B4-BE49-F238E27FC236}">
                      <a16:creationId xmlns:a16="http://schemas.microsoft.com/office/drawing/2014/main" id="{C9D35E73-F543-886C-991F-0DD81F0F5CD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27526" y="3537788"/>
                  <a:ext cx="1364403" cy="3879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+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 dirty="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 dirty="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79" name="Text Box 2">
                  <a:extLst>
                    <a:ext uri="{FF2B5EF4-FFF2-40B4-BE49-F238E27FC236}">
                      <a16:creationId xmlns:a16="http://schemas.microsoft.com/office/drawing/2014/main" id="{EAE86F34-1C90-4D83-AAC9-BE69ED91F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27526" y="3537788"/>
                  <a:ext cx="1364403" cy="38790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9E2B64-7FF0-B2F0-4623-EFEBB465EBE0}"/>
                </a:ext>
              </a:extLst>
            </p:cNvPr>
            <p:cNvSpPr/>
            <p:nvPr/>
          </p:nvSpPr>
          <p:spPr>
            <a:xfrm>
              <a:off x="9294170" y="1977753"/>
              <a:ext cx="600494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6B6DF0A-80B8-7D3A-DB6E-F9D1DCF94367}"/>
                </a:ext>
              </a:extLst>
            </p:cNvPr>
            <p:cNvCxnSpPr>
              <a:cxnSpLocks/>
            </p:cNvCxnSpPr>
            <p:nvPr/>
          </p:nvCxnSpPr>
          <p:spPr>
            <a:xfrm>
              <a:off x="9598326" y="2139605"/>
              <a:ext cx="0" cy="45166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DEE42CF-F267-76EE-49C2-940BE70A16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119" y="1697054"/>
              <a:ext cx="2346" cy="44255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2">
                  <a:extLst>
                    <a:ext uri="{FF2B5EF4-FFF2-40B4-BE49-F238E27FC236}">
                      <a16:creationId xmlns:a16="http://schemas.microsoft.com/office/drawing/2014/main" id="{49F1419A-5792-6F40-4592-2B88BAE5951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43984" y="1576641"/>
                  <a:ext cx="1364822" cy="4149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 dirty="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 dirty="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110" name="Text Box 2">
                  <a:extLst>
                    <a:ext uri="{FF2B5EF4-FFF2-40B4-BE49-F238E27FC236}">
                      <a16:creationId xmlns:a16="http://schemas.microsoft.com/office/drawing/2014/main" id="{F9A9E045-86F7-4369-8BBB-719E58DE1E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43984" y="1576641"/>
                  <a:ext cx="1364822" cy="41491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2">
                  <a:extLst>
                    <a:ext uri="{FF2B5EF4-FFF2-40B4-BE49-F238E27FC236}">
                      <a16:creationId xmlns:a16="http://schemas.microsoft.com/office/drawing/2014/main" id="{02E13334-1BAE-079A-EE49-52A7B79E5E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18324" y="2369907"/>
                  <a:ext cx="1364403" cy="3879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 dirty="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 dirty="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111" name="Text Box 2">
                  <a:extLst>
                    <a:ext uri="{FF2B5EF4-FFF2-40B4-BE49-F238E27FC236}">
                      <a16:creationId xmlns:a16="http://schemas.microsoft.com/office/drawing/2014/main" id="{99163E58-E125-4DCC-9A84-7F2CE4333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18324" y="2369907"/>
                  <a:ext cx="1364403" cy="38790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985ED2-6BF3-E3F0-C6B9-BA402DDC18FA}"/>
                </a:ext>
              </a:extLst>
            </p:cNvPr>
            <p:cNvCxnSpPr>
              <a:cxnSpLocks/>
            </p:cNvCxnSpPr>
            <p:nvPr/>
          </p:nvCxnSpPr>
          <p:spPr>
            <a:xfrm>
              <a:off x="9598921" y="3306297"/>
              <a:ext cx="0" cy="45166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F08384E-7804-3850-4299-666A16BFC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714" y="2863746"/>
              <a:ext cx="2346" cy="44255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741F4C-0A98-5978-219E-8C7FE18FA202}"/>
              </a:ext>
            </a:extLst>
          </p:cNvPr>
          <p:cNvGrpSpPr/>
          <p:nvPr/>
        </p:nvGrpSpPr>
        <p:grpSpPr>
          <a:xfrm>
            <a:off x="2456824" y="1638655"/>
            <a:ext cx="2358737" cy="1164020"/>
            <a:chOff x="4068727" y="2194928"/>
            <a:chExt cx="2682386" cy="132373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87B4256-4107-AC7D-EEE5-487A5CB8B5CC}"/>
                </a:ext>
              </a:extLst>
            </p:cNvPr>
            <p:cNvSpPr/>
            <p:nvPr/>
          </p:nvSpPr>
          <p:spPr>
            <a:xfrm>
              <a:off x="4403014" y="2623815"/>
              <a:ext cx="662019" cy="347396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86C2965-6247-DC43-0EFE-BCCA3C3499F0}"/>
                </a:ext>
              </a:extLst>
            </p:cNvPr>
            <p:cNvGrpSpPr/>
            <p:nvPr/>
          </p:nvGrpSpPr>
          <p:grpSpPr>
            <a:xfrm>
              <a:off x="4068727" y="2971211"/>
              <a:ext cx="1288208" cy="124975"/>
              <a:chOff x="1965960" y="894080"/>
              <a:chExt cx="1844040" cy="13208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1F6EAF5-8358-128A-D725-2C487D492D97}"/>
                  </a:ext>
                </a:extLst>
              </p:cNvPr>
              <p:cNvSpPr/>
              <p:nvPr/>
            </p:nvSpPr>
            <p:spPr>
              <a:xfrm>
                <a:off x="1965960" y="894080"/>
                <a:ext cx="1844040" cy="132080"/>
              </a:xfrm>
              <a:prstGeom prst="rect">
                <a:avLst/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8C16849-8537-BAF6-D1AD-37B5A29EF339}"/>
                  </a:ext>
                </a:extLst>
              </p:cNvPr>
              <p:cNvCxnSpPr/>
              <p:nvPr/>
            </p:nvCxnSpPr>
            <p:spPr>
              <a:xfrm>
                <a:off x="1965960" y="896620"/>
                <a:ext cx="18440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39FF71C-F376-B50C-9ACD-7909047156CE}"/>
                </a:ext>
              </a:extLst>
            </p:cNvPr>
            <p:cNvSpPr/>
            <p:nvPr/>
          </p:nvSpPr>
          <p:spPr>
            <a:xfrm>
              <a:off x="5697232" y="2635921"/>
              <a:ext cx="661528" cy="3472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 Box 2">
                  <a:extLst>
                    <a:ext uri="{FF2B5EF4-FFF2-40B4-BE49-F238E27FC236}">
                      <a16:creationId xmlns:a16="http://schemas.microsoft.com/office/drawing/2014/main" id="{C9D0085D-CEB7-8F79-EBD9-409575D55D5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36838" y="2194928"/>
                  <a:ext cx="714275" cy="3567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𝑉𝑔</m:t>
                        </m:r>
                      </m:oMath>
                    </m:oMathPara>
                  </a14:m>
                  <a:endParaRPr lang="en-US" sz="1600" dirty="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70" name="Text Box 2">
                  <a:extLst>
                    <a:ext uri="{FF2B5EF4-FFF2-40B4-BE49-F238E27FC236}">
                      <a16:creationId xmlns:a16="http://schemas.microsoft.com/office/drawing/2014/main" id="{23CAB80D-48EF-4B46-8662-0BB7C9C71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36838" y="2194928"/>
                  <a:ext cx="714275" cy="356752"/>
                </a:xfrm>
                <a:prstGeom prst="rect">
                  <a:avLst/>
                </a:prstGeom>
                <a:blipFill>
                  <a:blip r:embed="rId9"/>
                  <a:stretch>
                    <a:fillRect b="-2156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 Box 2">
                  <a:extLst>
                    <a:ext uri="{FF2B5EF4-FFF2-40B4-BE49-F238E27FC236}">
                      <a16:creationId xmlns:a16="http://schemas.microsoft.com/office/drawing/2014/main" id="{8A06C9B9-120A-9F6F-973F-974A092657D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57738" y="3119031"/>
                  <a:ext cx="655821" cy="3996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𝑉𝑔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71" name="Text Box 2">
                  <a:extLst>
                    <a:ext uri="{FF2B5EF4-FFF2-40B4-BE49-F238E27FC236}">
                      <a16:creationId xmlns:a16="http://schemas.microsoft.com/office/drawing/2014/main" id="{DD13D8D7-533C-47D7-8272-F0B11BC027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57738" y="3119031"/>
                  <a:ext cx="655821" cy="399635"/>
                </a:xfrm>
                <a:prstGeom prst="rect">
                  <a:avLst/>
                </a:prstGeom>
                <a:blipFill>
                  <a:blip r:embed="rId10"/>
                  <a:stretch>
                    <a:fillRect b="-689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BA617C4-5E36-6D6A-C718-08FEC0E7DD83}"/>
                </a:ext>
              </a:extLst>
            </p:cNvPr>
            <p:cNvCxnSpPr>
              <a:cxnSpLocks/>
            </p:cNvCxnSpPr>
            <p:nvPr/>
          </p:nvCxnSpPr>
          <p:spPr>
            <a:xfrm>
              <a:off x="6038193" y="2812546"/>
              <a:ext cx="0" cy="45166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EF737F4-9996-2577-8674-468B06592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6986" y="2369995"/>
              <a:ext cx="2346" cy="44255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42F63C6-3E8B-92B1-7D8B-15FAA9B0ACA4}"/>
              </a:ext>
            </a:extLst>
          </p:cNvPr>
          <p:cNvSpPr txBox="1"/>
          <p:nvPr/>
        </p:nvSpPr>
        <p:spPr>
          <a:xfrm>
            <a:off x="2455562" y="3026069"/>
            <a:ext cx="316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800" b="1" dirty="0">
                <a:solidFill>
                  <a:srgbClr val="00AFD8"/>
                </a:solidFill>
              </a:rPr>
              <a:t>Dos cuerpos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5863F9-A647-523A-4BED-B6361D5628A3}"/>
              </a:ext>
            </a:extLst>
          </p:cNvPr>
          <p:cNvSpPr txBox="1"/>
          <p:nvPr/>
        </p:nvSpPr>
        <p:spPr>
          <a:xfrm>
            <a:off x="2455562" y="1258938"/>
            <a:ext cx="307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800" b="1" dirty="0">
                <a:solidFill>
                  <a:srgbClr val="00AFD8"/>
                </a:solidFill>
              </a:rPr>
              <a:t>Un cuerpo</a:t>
            </a:r>
          </a:p>
        </p:txBody>
      </p:sp>
    </p:spTree>
    <p:extLst>
      <p:ext uri="{BB962C8B-B14F-4D97-AF65-F5344CB8AC3E}">
        <p14:creationId xmlns:p14="http://schemas.microsoft.com/office/powerpoint/2010/main" val="1811643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91179-7B9E-1614-D702-F6E7586972E9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97C61-2C12-C713-BE73-39B1F9EF2664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212CA-D769-BE94-8C99-6676276EF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39" y="2440862"/>
            <a:ext cx="3732968" cy="197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39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4A3C-E49D-E6C0-2BE7-CC33FB9CCBA6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0C08A6-324A-3C55-573D-91D37B8D5F92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LUSTER - divulgación científica: 2012">
            <a:extLst>
              <a:ext uri="{FF2B5EF4-FFF2-40B4-BE49-F238E27FC236}">
                <a16:creationId xmlns:a16="http://schemas.microsoft.com/office/drawing/2014/main" id="{06CD6BD3-177A-A6BE-041E-F53EC43E9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345" y="1892155"/>
            <a:ext cx="6922975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410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DD833A37-D445-7669-97C4-C608A89E1A7D}"/>
              </a:ext>
            </a:extLst>
          </p:cNvPr>
          <p:cNvSpPr/>
          <p:nvPr/>
        </p:nvSpPr>
        <p:spPr>
          <a:xfrm>
            <a:off x="1919601" y="1433450"/>
            <a:ext cx="4663600" cy="4109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D99F20-5914-759E-4184-A1437210B27E}"/>
              </a:ext>
            </a:extLst>
          </p:cNvPr>
          <p:cNvSpPr/>
          <p:nvPr/>
        </p:nvSpPr>
        <p:spPr>
          <a:xfrm>
            <a:off x="6588601" y="1433450"/>
            <a:ext cx="4663600" cy="4109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5B687E-F5E0-5187-E46E-9EB419B78589}"/>
              </a:ext>
            </a:extLst>
          </p:cNvPr>
          <p:cNvGrpSpPr/>
          <p:nvPr/>
        </p:nvGrpSpPr>
        <p:grpSpPr>
          <a:xfrm>
            <a:off x="2773274" y="3873548"/>
            <a:ext cx="1292446" cy="1427906"/>
            <a:chOff x="0" y="0"/>
            <a:chExt cx="908050" cy="1003300"/>
          </a:xfrm>
        </p:grpSpPr>
        <p:sp>
          <p:nvSpPr>
            <p:cNvPr id="35" name="Flowchart: Alternate Process 34">
              <a:extLst>
                <a:ext uri="{FF2B5EF4-FFF2-40B4-BE49-F238E27FC236}">
                  <a16:creationId xmlns:a16="http://schemas.microsoft.com/office/drawing/2014/main" id="{6B205ACB-0E8B-55ED-033E-8BC9CCEB4E26}"/>
                </a:ext>
              </a:extLst>
            </p:cNvPr>
            <p:cNvSpPr/>
            <p:nvPr/>
          </p:nvSpPr>
          <p:spPr>
            <a:xfrm>
              <a:off x="73750" y="82550"/>
              <a:ext cx="700627" cy="920750"/>
            </a:xfrm>
            <a:prstGeom prst="flowChartAlternateProcess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1B9F1AEF-5B37-7846-626D-620CAE79CAF6}"/>
                </a:ext>
              </a:extLst>
            </p:cNvPr>
            <p:cNvSpPr/>
            <p:nvPr/>
          </p:nvSpPr>
          <p:spPr>
            <a:xfrm>
              <a:off x="0" y="0"/>
              <a:ext cx="908050" cy="177800"/>
            </a:xfrm>
            <a:prstGeom prst="flowChart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63A236-E690-2579-51B7-6E07DD94A439}"/>
                </a:ext>
              </a:extLst>
            </p:cNvPr>
            <p:cNvCxnSpPr/>
            <p:nvPr/>
          </p:nvCxnSpPr>
          <p:spPr>
            <a:xfrm>
              <a:off x="73750" y="301625"/>
              <a:ext cx="7006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8BBC1F-2AE7-003A-88D4-D09306E00E16}"/>
              </a:ext>
            </a:extLst>
          </p:cNvPr>
          <p:cNvGrpSpPr/>
          <p:nvPr/>
        </p:nvGrpSpPr>
        <p:grpSpPr>
          <a:xfrm>
            <a:off x="4078451" y="4117515"/>
            <a:ext cx="1231814" cy="1307035"/>
            <a:chOff x="1043355" y="199516"/>
            <a:chExt cx="1031090" cy="925867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F819C19-FD0E-83FC-3905-250D9D06C055}"/>
                </a:ext>
              </a:extLst>
            </p:cNvPr>
            <p:cNvCxnSpPr/>
            <p:nvPr/>
          </p:nvCxnSpPr>
          <p:spPr>
            <a:xfrm>
              <a:off x="1563735" y="199516"/>
              <a:ext cx="1" cy="28619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BA8A0EA-9E17-49F3-7961-7226A194EE0F}"/>
                </a:ext>
              </a:extLst>
            </p:cNvPr>
            <p:cNvSpPr/>
            <p:nvPr/>
          </p:nvSpPr>
          <p:spPr>
            <a:xfrm>
              <a:off x="1307501" y="485711"/>
              <a:ext cx="510104" cy="363792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4EBB11C-78BF-E804-6E80-75A3977C8958}"/>
                </a:ext>
              </a:extLst>
            </p:cNvPr>
            <p:cNvCxnSpPr/>
            <p:nvPr/>
          </p:nvCxnSpPr>
          <p:spPr>
            <a:xfrm>
              <a:off x="1563735" y="839341"/>
              <a:ext cx="0" cy="28604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737567D-F535-A737-BF71-7F0A84B20EB5}"/>
                </a:ext>
              </a:extLst>
            </p:cNvPr>
            <p:cNvCxnSpPr/>
            <p:nvPr/>
          </p:nvCxnSpPr>
          <p:spPr>
            <a:xfrm>
              <a:off x="1812824" y="679910"/>
              <a:ext cx="2616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04F71E5-804E-1A5C-3BDD-1A060A6D93E3}"/>
                </a:ext>
              </a:extLst>
            </p:cNvPr>
            <p:cNvCxnSpPr/>
            <p:nvPr/>
          </p:nvCxnSpPr>
          <p:spPr>
            <a:xfrm flipH="1" flipV="1">
              <a:off x="1043355" y="669117"/>
              <a:ext cx="257279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70AB006-0CFE-48B1-89BA-7DC6907E4134}"/>
              </a:ext>
            </a:extLst>
          </p:cNvPr>
          <p:cNvGrpSpPr/>
          <p:nvPr/>
        </p:nvGrpSpPr>
        <p:grpSpPr>
          <a:xfrm>
            <a:off x="2821506" y="4304007"/>
            <a:ext cx="1561048" cy="720506"/>
            <a:chOff x="40383" y="360435"/>
            <a:chExt cx="1307009" cy="60329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FF57A9-A91B-191E-70FE-D895A996515A}"/>
                </a:ext>
              </a:extLst>
            </p:cNvPr>
            <p:cNvSpPr/>
            <p:nvPr/>
          </p:nvSpPr>
          <p:spPr>
            <a:xfrm>
              <a:off x="515275" y="729717"/>
              <a:ext cx="102158" cy="84753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370C78-5EDA-3356-0DFC-4F32BF2C9FC2}"/>
                </a:ext>
              </a:extLst>
            </p:cNvPr>
            <p:cNvCxnSpPr/>
            <p:nvPr/>
          </p:nvCxnSpPr>
          <p:spPr>
            <a:xfrm flipH="1">
              <a:off x="251178" y="360435"/>
              <a:ext cx="3027" cy="415442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7F0EC29-575B-47DE-E9E5-9D689DBE4ED3}"/>
                </a:ext>
              </a:extLst>
            </p:cNvPr>
            <p:cNvCxnSpPr/>
            <p:nvPr/>
          </p:nvCxnSpPr>
          <p:spPr>
            <a:xfrm>
              <a:off x="205774" y="772094"/>
              <a:ext cx="308744" cy="0"/>
            </a:xfrm>
            <a:prstGeom prst="straightConnector1">
              <a:avLst/>
            </a:prstGeom>
            <a:ln w="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6026132-E46D-2E47-3A51-7E7D93BAEE22}"/>
                </a:ext>
              </a:extLst>
            </p:cNvPr>
            <p:cNvCxnSpPr/>
            <p:nvPr/>
          </p:nvCxnSpPr>
          <p:spPr>
            <a:xfrm flipV="1">
              <a:off x="515790" y="541635"/>
              <a:ext cx="831602" cy="181613"/>
            </a:xfrm>
            <a:prstGeom prst="straightConnector1">
              <a:avLst/>
            </a:prstGeom>
            <a:ln w="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E7CF9FD-7BA6-BB2D-4FF8-1DCA333D6C56}"/>
                </a:ext>
              </a:extLst>
            </p:cNvPr>
            <p:cNvCxnSpPr/>
            <p:nvPr/>
          </p:nvCxnSpPr>
          <p:spPr>
            <a:xfrm>
              <a:off x="513670" y="812495"/>
              <a:ext cx="812939" cy="151238"/>
            </a:xfrm>
            <a:prstGeom prst="straightConnector1">
              <a:avLst/>
            </a:prstGeom>
            <a:ln w="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 Box 2">
                  <a:extLst>
                    <a:ext uri="{FF2B5EF4-FFF2-40B4-BE49-F238E27FC236}">
                      <a16:creationId xmlns:a16="http://schemas.microsoft.com/office/drawing/2014/main" id="{38E788D8-4AB5-BE86-7192-8FB1B387919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383" y="428612"/>
                  <a:ext cx="297253" cy="294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h</m:t>
                        </m:r>
                      </m:oMath>
                    </m:oMathPara>
                  </a14:m>
                  <a:endParaRPr lang="en-US" dirty="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68" name="Text Box 2">
                  <a:extLst>
                    <a:ext uri="{FF2B5EF4-FFF2-40B4-BE49-F238E27FC236}">
                      <a16:creationId xmlns:a16="http://schemas.microsoft.com/office/drawing/2014/main" id="{2EAA6A64-9DC6-4CBB-ACF1-E6694CEBA5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383" y="428612"/>
                  <a:ext cx="297253" cy="2946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35E381D0-4233-9397-2EE3-CB5CCCBCED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62464" y="3913397"/>
                <a:ext cx="1231767" cy="351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</a:rPr>
                        <m:t>𝜌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</a:rPr>
                        <m:t>𝑔h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 dirty="0">
                  <a:effectLst/>
                  <a:latin typeface="Times New Roman" panose="02020603050405020304" pitchFamily="18" charset="0"/>
                  <a:ea typeface="Yu Mincho" panose="02020400000000000000" pitchFamily="18" charset="-128"/>
                </a:endParaRPr>
              </a:p>
            </p:txBody>
          </p:sp>
        </mc:Choice>
        <mc:Fallback xmlns="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35E381D0-4233-9397-2EE3-CB5CCCBCE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2464" y="3913397"/>
                <a:ext cx="1231767" cy="351881"/>
              </a:xfrm>
              <a:prstGeom prst="rect">
                <a:avLst/>
              </a:prstGeom>
              <a:blipFill>
                <a:blip r:embed="rId5"/>
                <a:stretch>
                  <a:fillRect b="-689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269BF5D-DCAE-7498-2721-15E979B3B84C}"/>
              </a:ext>
            </a:extLst>
          </p:cNvPr>
          <p:cNvGrpSpPr/>
          <p:nvPr/>
        </p:nvGrpSpPr>
        <p:grpSpPr>
          <a:xfrm>
            <a:off x="2932319" y="4135532"/>
            <a:ext cx="884547" cy="160421"/>
            <a:chOff x="1263945" y="643890"/>
            <a:chExt cx="740410" cy="13428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991376C-CDAE-EF79-741C-BBF684EDFC32}"/>
                </a:ext>
              </a:extLst>
            </p:cNvPr>
            <p:cNvCxnSpPr/>
            <p:nvPr/>
          </p:nvCxnSpPr>
          <p:spPr>
            <a:xfrm>
              <a:off x="1556385" y="643890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E471659-F42A-B8DF-E63F-35154650ACBE}"/>
                </a:ext>
              </a:extLst>
            </p:cNvPr>
            <p:cNvCxnSpPr/>
            <p:nvPr/>
          </p:nvCxnSpPr>
          <p:spPr>
            <a:xfrm>
              <a:off x="1628775" y="643890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1B0DEC-7BCC-BB08-7494-4A39F0F0F2B3}"/>
                </a:ext>
              </a:extLst>
            </p:cNvPr>
            <p:cNvCxnSpPr/>
            <p:nvPr/>
          </p:nvCxnSpPr>
          <p:spPr>
            <a:xfrm>
              <a:off x="170971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4B46439-9806-FB7E-77B9-1CC5FD8FC40A}"/>
                </a:ext>
              </a:extLst>
            </p:cNvPr>
            <p:cNvCxnSpPr/>
            <p:nvPr/>
          </p:nvCxnSpPr>
          <p:spPr>
            <a:xfrm>
              <a:off x="178210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507FDFC-02FA-7F53-C4B3-7E742DEF16ED}"/>
                </a:ext>
              </a:extLst>
            </p:cNvPr>
            <p:cNvCxnSpPr/>
            <p:nvPr/>
          </p:nvCxnSpPr>
          <p:spPr>
            <a:xfrm>
              <a:off x="126394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611FFA-1F37-30D9-A32C-1D6B5E120135}"/>
                </a:ext>
              </a:extLst>
            </p:cNvPr>
            <p:cNvCxnSpPr/>
            <p:nvPr/>
          </p:nvCxnSpPr>
          <p:spPr>
            <a:xfrm>
              <a:off x="133633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B71C027-3B09-19F2-0277-062813828A6F}"/>
                </a:ext>
              </a:extLst>
            </p:cNvPr>
            <p:cNvCxnSpPr/>
            <p:nvPr/>
          </p:nvCxnSpPr>
          <p:spPr>
            <a:xfrm>
              <a:off x="141698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0127FF-7F92-7B30-287B-FC7FC2F0B02D}"/>
                </a:ext>
              </a:extLst>
            </p:cNvPr>
            <p:cNvCxnSpPr/>
            <p:nvPr/>
          </p:nvCxnSpPr>
          <p:spPr>
            <a:xfrm>
              <a:off x="148937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5E88581-26A0-01D7-6119-0BA31EAC553E}"/>
                </a:ext>
              </a:extLst>
            </p:cNvPr>
            <p:cNvCxnSpPr/>
            <p:nvPr/>
          </p:nvCxnSpPr>
          <p:spPr>
            <a:xfrm>
              <a:off x="185132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52BCC20-FF96-1824-8B73-6791447D5CB3}"/>
                </a:ext>
              </a:extLst>
            </p:cNvPr>
            <p:cNvCxnSpPr/>
            <p:nvPr/>
          </p:nvCxnSpPr>
          <p:spPr>
            <a:xfrm>
              <a:off x="192371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C24817C-0C4F-F306-8B12-723455B13EC5}"/>
                </a:ext>
              </a:extLst>
            </p:cNvPr>
            <p:cNvCxnSpPr/>
            <p:nvPr/>
          </p:nvCxnSpPr>
          <p:spPr>
            <a:xfrm>
              <a:off x="200435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2">
                <a:extLst>
                  <a:ext uri="{FF2B5EF4-FFF2-40B4-BE49-F238E27FC236}">
                    <a16:creationId xmlns:a16="http://schemas.microsoft.com/office/drawing/2014/main" id="{1F4CB414-95BB-423D-7352-4544F8526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93904" y="3799817"/>
                <a:ext cx="577307" cy="351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4472C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4472C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solidFill>
                                <a:srgbClr val="4472C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 dirty="0">
                  <a:effectLst/>
                  <a:latin typeface="Times New Roman" panose="02020603050405020304" pitchFamily="18" charset="0"/>
                  <a:ea typeface="Yu Mincho" panose="02020400000000000000" pitchFamily="18" charset="-128"/>
                </a:endParaRPr>
              </a:p>
            </p:txBody>
          </p:sp>
        </mc:Choice>
        <mc:Fallback xmlns="">
          <p:sp>
            <p:nvSpPr>
              <p:cNvPr id="11" name="Text Box 2">
                <a:extLst>
                  <a:ext uri="{FF2B5EF4-FFF2-40B4-BE49-F238E27FC236}">
                    <a16:creationId xmlns:a16="http://schemas.microsoft.com/office/drawing/2014/main" id="{1F4CB414-95BB-423D-7352-4544F8526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3904" y="3799817"/>
                <a:ext cx="577307" cy="3512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1933630-F2C9-35F9-F1EE-09351BA96935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688" y="1514617"/>
            <a:ext cx="3046890" cy="19398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4662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A6BCA9-081E-E6F6-6C26-D3977AB1B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090" y="672737"/>
            <a:ext cx="5929958" cy="55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03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40564B-34CE-D0C0-94DD-583F8F816B01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E6D38C-93EE-4E11-27C3-88B1CA0D4137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AAEF390-37C5-72A4-338D-58DDEFDCA8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167902"/>
                  </p:ext>
                </p:extLst>
              </p:nvPr>
            </p:nvGraphicFramePr>
            <p:xfrm>
              <a:off x="2346325" y="229843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75226187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86737034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6599640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99885539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69074921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067801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kPa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Pa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1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ar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atm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gf</m:t>
                                </m:r>
                                <m: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s-C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cm</m:t>
                                    </m:r>
                                  </m:e>
                                  <m:sup>
                                    <m: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309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kPa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1000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5330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Pa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0.001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3030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bar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5193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atm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101.325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0.101325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1.01325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239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gf</m:t>
                                </m:r>
                                <m: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s-C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cm</m:t>
                                    </m:r>
                                  </m:e>
                                  <m:sup>
                                    <m: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98.07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0.09807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0.98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0.9679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179701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AAEF390-37C5-72A4-338D-58DDEFDCA8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167902"/>
                  </p:ext>
                </p:extLst>
              </p:nvPr>
            </p:nvGraphicFramePr>
            <p:xfrm>
              <a:off x="2346325" y="229843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75226187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86737034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6599640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99885539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69074921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067801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50" r="-400901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9552" r="-299103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r="-200450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103" r="-99552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1351" b="-5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4309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0000" r="-498655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100000" r="-400901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100000" r="-299103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100000" r="-200450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5330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498655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200000" r="-400901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200000" r="-299103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200000" r="-200450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3030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498655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300000" r="-400901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300000" r="-299103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300000" r="-200450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5193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0000" r="-498655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400000" r="-400901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400000" r="-299103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400000" r="-200450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103" t="-400000" r="-99552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239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0000" r="-49865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500000" r="-400901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500000" r="-299103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500000" r="-200450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103" t="-500000" r="-99552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1351" t="-500000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79701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4545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1CFDC40-D3A0-5902-5AFD-BF4CBBAEDD7D}"/>
              </a:ext>
            </a:extLst>
          </p:cNvPr>
          <p:cNvSpPr/>
          <p:nvPr/>
        </p:nvSpPr>
        <p:spPr>
          <a:xfrm>
            <a:off x="2017220" y="1644689"/>
            <a:ext cx="8007928" cy="3568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9B4E8-C31D-0126-AF02-BD598505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480" y="2213076"/>
            <a:ext cx="7622217" cy="2473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863A7C-C1D3-DF27-617F-9B89B6460738}"/>
              </a:ext>
            </a:extLst>
          </p:cNvPr>
          <p:cNvSpPr txBox="1"/>
          <p:nvPr/>
        </p:nvSpPr>
        <p:spPr>
          <a:xfrm>
            <a:off x="2358736" y="1927717"/>
            <a:ext cx="235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 dirty="0">
                <a:solidFill>
                  <a:srgbClr val="00AFD8"/>
                </a:solidFill>
                <a:latin typeface="+mj-lt"/>
              </a:rPr>
              <a:t>Sólido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B2ED1-0427-4876-78EF-8F4FC4ACEBE7}"/>
              </a:ext>
            </a:extLst>
          </p:cNvPr>
          <p:cNvSpPr txBox="1"/>
          <p:nvPr/>
        </p:nvSpPr>
        <p:spPr>
          <a:xfrm>
            <a:off x="4887220" y="1935939"/>
            <a:ext cx="235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 dirty="0">
                <a:solidFill>
                  <a:srgbClr val="00AFD8"/>
                </a:solidFill>
                <a:latin typeface="+mj-lt"/>
              </a:rPr>
              <a:t>Líquido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8BE37-FCD0-A00B-9531-8106056354B3}"/>
              </a:ext>
            </a:extLst>
          </p:cNvPr>
          <p:cNvSpPr txBox="1"/>
          <p:nvPr/>
        </p:nvSpPr>
        <p:spPr>
          <a:xfrm>
            <a:off x="7489549" y="1935939"/>
            <a:ext cx="235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 dirty="0">
                <a:solidFill>
                  <a:srgbClr val="00AFD8"/>
                </a:solidFill>
                <a:latin typeface="+mj-lt"/>
              </a:rPr>
              <a:t>Gaseoso</a:t>
            </a:r>
          </a:p>
        </p:txBody>
      </p:sp>
    </p:spTree>
    <p:extLst>
      <p:ext uri="{BB962C8B-B14F-4D97-AF65-F5344CB8AC3E}">
        <p14:creationId xmlns:p14="http://schemas.microsoft.com/office/powerpoint/2010/main" val="1648951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91179-7B9E-1614-D702-F6E7586972E9}"/>
              </a:ext>
            </a:extLst>
          </p:cNvPr>
          <p:cNvSpPr/>
          <p:nvPr/>
        </p:nvSpPr>
        <p:spPr>
          <a:xfrm>
            <a:off x="1527192" y="1416535"/>
            <a:ext cx="5055781" cy="4227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97C61-2C12-C713-BE73-39B1F9EF2664}"/>
              </a:ext>
            </a:extLst>
          </p:cNvPr>
          <p:cNvSpPr/>
          <p:nvPr/>
        </p:nvSpPr>
        <p:spPr>
          <a:xfrm>
            <a:off x="6582973" y="1416535"/>
            <a:ext cx="5055781" cy="4227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FC93F-6040-76FE-F89E-45C367EF3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8" b="2321"/>
          <a:stretch/>
        </p:blipFill>
        <p:spPr>
          <a:xfrm>
            <a:off x="1527192" y="1416535"/>
            <a:ext cx="10111562" cy="41384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EB2B15-B666-BE4C-2849-3F2DF6DC8390}"/>
              </a:ext>
            </a:extLst>
          </p:cNvPr>
          <p:cNvCxnSpPr>
            <a:cxnSpLocks/>
          </p:cNvCxnSpPr>
          <p:nvPr/>
        </p:nvCxnSpPr>
        <p:spPr>
          <a:xfrm>
            <a:off x="1527192" y="4403538"/>
            <a:ext cx="10111562" cy="0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E51680-EC37-70D1-03D0-B1CE84EFDFB6}"/>
              </a:ext>
            </a:extLst>
          </p:cNvPr>
          <p:cNvCxnSpPr>
            <a:cxnSpLocks/>
          </p:cNvCxnSpPr>
          <p:nvPr/>
        </p:nvCxnSpPr>
        <p:spPr>
          <a:xfrm>
            <a:off x="6910939" y="5441464"/>
            <a:ext cx="4726212" cy="0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87E856-A783-EBC6-836F-559BFDE2A751}"/>
              </a:ext>
            </a:extLst>
          </p:cNvPr>
          <p:cNvSpPr txBox="1"/>
          <p:nvPr/>
        </p:nvSpPr>
        <p:spPr>
          <a:xfrm>
            <a:off x="8790710" y="4393238"/>
            <a:ext cx="1553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400" b="1" dirty="0">
                <a:solidFill>
                  <a:srgbClr val="00AFD8"/>
                </a:solidFill>
                <a:cs typeface="Times New Roman" panose="02020603050405020304" pitchFamily="18" charset="0"/>
              </a:rPr>
              <a:t>Presiones iguales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5027D-5FA1-8BDE-C025-B0261078B665}"/>
              </a:ext>
            </a:extLst>
          </p:cNvPr>
          <p:cNvSpPr txBox="1"/>
          <p:nvPr/>
        </p:nvSpPr>
        <p:spPr>
          <a:xfrm>
            <a:off x="8622452" y="5157926"/>
            <a:ext cx="18899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400" b="1" dirty="0">
                <a:solidFill>
                  <a:srgbClr val="00AFD8"/>
                </a:solidFill>
                <a:cs typeface="Times New Roman" panose="02020603050405020304" pitchFamily="18" charset="0"/>
              </a:rPr>
              <a:t>Presiones diferentes</a:t>
            </a:r>
          </a:p>
        </p:txBody>
      </p:sp>
    </p:spTree>
    <p:extLst>
      <p:ext uri="{BB962C8B-B14F-4D97-AF65-F5344CB8AC3E}">
        <p14:creationId xmlns:p14="http://schemas.microsoft.com/office/powerpoint/2010/main" val="491711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845381-A08E-25EA-EF71-541AFD5C75FC}"/>
              </a:ext>
            </a:extLst>
          </p:cNvPr>
          <p:cNvSpPr/>
          <p:nvPr/>
        </p:nvSpPr>
        <p:spPr>
          <a:xfrm>
            <a:off x="1527192" y="1681772"/>
            <a:ext cx="5055781" cy="3697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F92C84-FD22-C14A-DC0B-41F51F76AD65}"/>
              </a:ext>
            </a:extLst>
          </p:cNvPr>
          <p:cNvSpPr/>
          <p:nvPr/>
        </p:nvSpPr>
        <p:spPr>
          <a:xfrm>
            <a:off x="6582973" y="1681772"/>
            <a:ext cx="5055781" cy="3697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Digital Pressure Gauge at best price in Chennai by ASRAN INDIA | ID:  27104556033">
            <a:extLst>
              <a:ext uri="{FF2B5EF4-FFF2-40B4-BE49-F238E27FC236}">
                <a16:creationId xmlns:a16="http://schemas.microsoft.com/office/drawing/2014/main" id="{7DCF83C1-A2FE-4EC0-BECD-9220815C1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5F5F6"/>
              </a:clrFrom>
              <a:clrTo>
                <a:srgbClr val="F5F5F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08" r="24467" b="4194"/>
          <a:stretch/>
        </p:blipFill>
        <p:spPr bwMode="auto">
          <a:xfrm>
            <a:off x="6470712" y="1681772"/>
            <a:ext cx="3895208" cy="369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60mm 10BAR 150PSI Pressure Gauge air Oil or Water 1/4&quot; BSPT Side Entry  Manometer : Amazon.co.uk: Business, Industry &amp; Science">
            <a:extLst>
              <a:ext uri="{FF2B5EF4-FFF2-40B4-BE49-F238E27FC236}">
                <a16:creationId xmlns:a16="http://schemas.microsoft.com/office/drawing/2014/main" id="{2A173707-E615-A6FD-89DA-ACA6509B2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" r="2828"/>
          <a:stretch/>
        </p:blipFill>
        <p:spPr bwMode="auto">
          <a:xfrm>
            <a:off x="2921638" y="1781771"/>
            <a:ext cx="2850616" cy="287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235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6E0922-9BE4-4466-3C5E-B0100F778147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80B4E3-F684-828D-435E-20F803FE71D6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Vacuum meter dry 63 mm black, 1/4&amp;amp;quot;BSP back connnection - Reci Prof  Oisterwijk">
            <a:extLst>
              <a:ext uri="{FF2B5EF4-FFF2-40B4-BE49-F238E27FC236}">
                <a16:creationId xmlns:a16="http://schemas.microsoft.com/office/drawing/2014/main" id="{2041EED9-16E7-AA8B-1B0D-4195990D4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991" y="1610115"/>
            <a:ext cx="3834184" cy="384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2B48083-ADFC-E8C9-436A-4920FDE3CB1F}"/>
              </a:ext>
            </a:extLst>
          </p:cNvPr>
          <p:cNvSpPr/>
          <p:nvPr/>
        </p:nvSpPr>
        <p:spPr>
          <a:xfrm>
            <a:off x="1527192" y="1777156"/>
            <a:ext cx="5055781" cy="350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67F2D3-7272-5152-1B69-939A323A2D4C}"/>
              </a:ext>
            </a:extLst>
          </p:cNvPr>
          <p:cNvSpPr/>
          <p:nvPr/>
        </p:nvSpPr>
        <p:spPr>
          <a:xfrm>
            <a:off x="6582973" y="1777156"/>
            <a:ext cx="5055781" cy="350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67A1E0-129F-0996-2DB5-3C0F5807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003" y="1777156"/>
            <a:ext cx="3160616" cy="3506600"/>
          </a:xfrm>
          <a:prstGeom prst="rect">
            <a:avLst/>
          </a:prstGeom>
        </p:spPr>
      </p:pic>
      <p:pic>
        <p:nvPicPr>
          <p:cNvPr id="3" name="Picture 2" descr="7,401 Barometer Stock Photos, Pictures &amp;amp;amp; Royalty-Free Images - iStock">
            <a:extLst>
              <a:ext uri="{FF2B5EF4-FFF2-40B4-BE49-F238E27FC236}">
                <a16:creationId xmlns:a16="http://schemas.microsoft.com/office/drawing/2014/main" id="{F70A4745-A66F-9353-7A88-1114AFFF2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519" y="1923112"/>
            <a:ext cx="3214688" cy="32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753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A27890-793A-4CFE-FE06-726430353C13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6F7254-57A7-D25B-31BA-8D1F97FB9C9A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443ECB-D81F-FCE6-656A-168E2551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92" y="1363133"/>
            <a:ext cx="7898562" cy="433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57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76573C-CB00-DE37-0B30-5F1C9742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49" y="1032932"/>
            <a:ext cx="5807907" cy="49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27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FCB2BB-E6A5-0714-0E97-EFBCB8A3CC88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DAEB4-D45D-832B-E163-AECCADFE2C83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377262-2504-34CD-6D86-579BEE32F4CA}"/>
              </a:ext>
            </a:extLst>
          </p:cNvPr>
          <p:cNvGrpSpPr/>
          <p:nvPr/>
        </p:nvGrpSpPr>
        <p:grpSpPr>
          <a:xfrm>
            <a:off x="1797824" y="1302999"/>
            <a:ext cx="9605568" cy="4363371"/>
            <a:chOff x="499533" y="1278958"/>
            <a:chExt cx="9827493" cy="44641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978D05-8821-1362-66B4-4A73A136A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46" r="70733"/>
            <a:stretch/>
          </p:blipFill>
          <p:spPr>
            <a:xfrm>
              <a:off x="499533" y="1278958"/>
              <a:ext cx="3275831" cy="446418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A64E81-BAB6-1F15-1C87-F6EFCE93E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500" t="3546" r="35233"/>
            <a:stretch/>
          </p:blipFill>
          <p:spPr>
            <a:xfrm>
              <a:off x="3775364" y="1278958"/>
              <a:ext cx="3275831" cy="44641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D1AA665-3853-D6FF-EE1C-747951994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074" t="3546" r="-341"/>
            <a:stretch/>
          </p:blipFill>
          <p:spPr>
            <a:xfrm>
              <a:off x="7051195" y="1278958"/>
              <a:ext cx="3275831" cy="4464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624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C540D1-A51B-D50F-54B1-9E0D4570E49C}"/>
              </a:ext>
            </a:extLst>
          </p:cNvPr>
          <p:cNvSpPr/>
          <p:nvPr/>
        </p:nvSpPr>
        <p:spPr>
          <a:xfrm>
            <a:off x="1527192" y="1771044"/>
            <a:ext cx="5055781" cy="3518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84BBEB-19BB-B3E0-B79D-AA02C61146B3}"/>
              </a:ext>
            </a:extLst>
          </p:cNvPr>
          <p:cNvSpPr/>
          <p:nvPr/>
        </p:nvSpPr>
        <p:spPr>
          <a:xfrm>
            <a:off x="6582973" y="1771044"/>
            <a:ext cx="5055781" cy="3518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F59C1-8EF8-35F3-C6EC-CA539226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38" y="1771044"/>
            <a:ext cx="8163670" cy="351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80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642FCB-20CD-EDC4-E9C5-FDBF8B3E72BA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EB8F38-06ED-B87D-E471-6079F8976765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20770-0961-8AB2-A982-B5F03EA1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201" y="1307017"/>
            <a:ext cx="4789544" cy="444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47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642FCB-20CD-EDC4-E9C5-FDBF8B3E72BA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EB8F38-06ED-B87D-E471-6079F8976765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A1D633-BF0A-EE3A-C51A-0489F3257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008" y="1323450"/>
            <a:ext cx="4435930" cy="443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3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EF76559-45CB-20D6-59EB-9644F12C5E36}"/>
              </a:ext>
            </a:extLst>
          </p:cNvPr>
          <p:cNvGrpSpPr/>
          <p:nvPr/>
        </p:nvGrpSpPr>
        <p:grpSpPr>
          <a:xfrm>
            <a:off x="736600" y="1014153"/>
            <a:ext cx="10718800" cy="4389180"/>
            <a:chOff x="1527193" y="1120452"/>
            <a:chExt cx="8930984" cy="39347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1B7CD2-F6C7-B447-3B1C-6FB0BC5B6D6A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71EEAC-71CC-6AB5-A015-891FECDB1E22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E4458C4-06E9-9700-C9C6-04C3AF83A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421384"/>
            <a:ext cx="10718800" cy="35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8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554A15-53C1-5C2C-B4DE-7D41E7D80A4C}"/>
              </a:ext>
            </a:extLst>
          </p:cNvPr>
          <p:cNvSpPr/>
          <p:nvPr/>
        </p:nvSpPr>
        <p:spPr>
          <a:xfrm>
            <a:off x="1527192" y="1672895"/>
            <a:ext cx="5055781" cy="3715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5C868-C845-DAD1-B59E-41312D72CE80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9D3DA9-0BD3-94CF-D938-6A2E87285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2428" y="1672895"/>
            <a:ext cx="4405308" cy="371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1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9FE54AC-CD2D-DBAA-048E-1A18289A00B2}"/>
              </a:ext>
            </a:extLst>
          </p:cNvPr>
          <p:cNvSpPr/>
          <p:nvPr/>
        </p:nvSpPr>
        <p:spPr>
          <a:xfrm>
            <a:off x="1527192" y="1668664"/>
            <a:ext cx="5055781" cy="3723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82F66-39BF-F6B1-2736-498FEEBA921A}"/>
              </a:ext>
            </a:extLst>
          </p:cNvPr>
          <p:cNvSpPr/>
          <p:nvPr/>
        </p:nvSpPr>
        <p:spPr>
          <a:xfrm>
            <a:off x="6582973" y="1668664"/>
            <a:ext cx="5055781" cy="3723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AA835E-6813-7A0C-2D68-3DEBDA58E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33" y="1668664"/>
            <a:ext cx="8751080" cy="37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7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CE0294-1456-89AF-4360-28C0078D3E20}"/>
              </a:ext>
            </a:extLst>
          </p:cNvPr>
          <p:cNvSpPr/>
          <p:nvPr/>
        </p:nvSpPr>
        <p:spPr>
          <a:xfrm>
            <a:off x="1527192" y="1759707"/>
            <a:ext cx="5055781" cy="3541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73C33B-C283-0EC6-63C6-B95639DB9087}"/>
              </a:ext>
            </a:extLst>
          </p:cNvPr>
          <p:cNvSpPr/>
          <p:nvPr/>
        </p:nvSpPr>
        <p:spPr>
          <a:xfrm>
            <a:off x="7120340" y="1405034"/>
            <a:ext cx="3981048" cy="425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EFB51-9E3B-5744-F8FD-A1EE164C4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2383" y="1759707"/>
            <a:ext cx="3305398" cy="3541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AA6F2E-DD5A-4F01-E40B-5807C00F4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731" y="1414484"/>
            <a:ext cx="2490264" cy="423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96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77DC89-A5FF-6A79-861E-FB4D2C31595B}"/>
              </a:ext>
            </a:extLst>
          </p:cNvPr>
          <p:cNvSpPr/>
          <p:nvPr/>
        </p:nvSpPr>
        <p:spPr>
          <a:xfrm>
            <a:off x="1527192" y="1733874"/>
            <a:ext cx="5055781" cy="3593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A0101A-1287-3C7A-2FD1-6E43C7C42B16}"/>
              </a:ext>
            </a:extLst>
          </p:cNvPr>
          <p:cNvSpPr/>
          <p:nvPr/>
        </p:nvSpPr>
        <p:spPr>
          <a:xfrm>
            <a:off x="6582973" y="1598184"/>
            <a:ext cx="5055781" cy="3661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6664D9-4794-BAF8-A17B-A09045090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4165" y="1733874"/>
            <a:ext cx="4081836" cy="3593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D2539C-4BB0-EA91-B119-11E80A725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807" y="1598184"/>
            <a:ext cx="4498112" cy="366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47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346258-9672-5FAD-8ABF-5B5792B55910}"/>
              </a:ext>
            </a:extLst>
          </p:cNvPr>
          <p:cNvSpPr/>
          <p:nvPr/>
        </p:nvSpPr>
        <p:spPr>
          <a:xfrm>
            <a:off x="1527192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05DABF-4701-070D-A7BE-C74492E72B83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wesome Sea: Air Pressure At Sea Level Is">
            <a:extLst>
              <a:ext uri="{FF2B5EF4-FFF2-40B4-BE49-F238E27FC236}">
                <a16:creationId xmlns:a16="http://schemas.microsoft.com/office/drawing/2014/main" id="{A837B913-468F-F8E0-90B0-58F4D3F3A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44" y="1591951"/>
            <a:ext cx="3787265" cy="387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336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F48EFF-C29E-BA05-3FEF-B292B2407D5F}"/>
              </a:ext>
            </a:extLst>
          </p:cNvPr>
          <p:cNvSpPr/>
          <p:nvPr/>
        </p:nvSpPr>
        <p:spPr>
          <a:xfrm>
            <a:off x="1527192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D58D4B-17AE-FEF0-C08F-CC0ACB969E2B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8A62DE-3638-0407-C1DC-BF172C24BC0D}"/>
              </a:ext>
            </a:extLst>
          </p:cNvPr>
          <p:cNvGrpSpPr/>
          <p:nvPr/>
        </p:nvGrpSpPr>
        <p:grpSpPr>
          <a:xfrm>
            <a:off x="1647166" y="1794863"/>
            <a:ext cx="9871614" cy="3471186"/>
            <a:chOff x="1527192" y="2119745"/>
            <a:chExt cx="8361340" cy="29401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92E25B-5F4F-113F-4F2F-C57357597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4656" b="54407"/>
            <a:stretch/>
          </p:blipFill>
          <p:spPr>
            <a:xfrm>
              <a:off x="1527192" y="2119746"/>
              <a:ext cx="2562670" cy="294012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1D1CFB9-78EB-28DC-E1AA-F5EFF6946C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004" r="36652" b="54407"/>
            <a:stretch/>
          </p:blipFill>
          <p:spPr>
            <a:xfrm>
              <a:off x="4389119" y="2119745"/>
              <a:ext cx="2562670" cy="294012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507482-42CE-5D85-592B-F54129A55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176" t="426" r="480" b="54368"/>
            <a:stretch/>
          </p:blipFill>
          <p:spPr>
            <a:xfrm>
              <a:off x="7325862" y="2144685"/>
              <a:ext cx="2562670" cy="2915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2321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EF76559-45CB-20D6-59EB-9644F12C5E36}"/>
              </a:ext>
            </a:extLst>
          </p:cNvPr>
          <p:cNvGrpSpPr/>
          <p:nvPr/>
        </p:nvGrpSpPr>
        <p:grpSpPr>
          <a:xfrm>
            <a:off x="736600" y="1014153"/>
            <a:ext cx="10718800" cy="4389180"/>
            <a:chOff x="1527193" y="1120452"/>
            <a:chExt cx="8930984" cy="39347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1B7CD2-F6C7-B447-3B1C-6FB0BC5B6D6A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71EEAC-71CC-6AB5-A015-891FECDB1E22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C24E76-C114-2A27-FECF-165A64BF07C2}"/>
              </a:ext>
            </a:extLst>
          </p:cNvPr>
          <p:cNvGrpSpPr/>
          <p:nvPr/>
        </p:nvGrpSpPr>
        <p:grpSpPr>
          <a:xfrm>
            <a:off x="736600" y="1679111"/>
            <a:ext cx="10718801" cy="3187245"/>
            <a:chOff x="736600" y="1596273"/>
            <a:chExt cx="11713175" cy="348292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ED06B2-D97E-A630-F328-8E467882F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81" r="428" b="4981"/>
            <a:stretch/>
          </p:blipFill>
          <p:spPr>
            <a:xfrm>
              <a:off x="736600" y="1596273"/>
              <a:ext cx="5806717" cy="348292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42A46B-35ED-7B57-A7B6-12C374CA8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3058" y="1596273"/>
              <a:ext cx="5806717" cy="347476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A5FF3B6-651C-2F62-6892-4B52AD8E2270}"/>
              </a:ext>
            </a:extLst>
          </p:cNvPr>
          <p:cNvSpPr txBox="1"/>
          <p:nvPr/>
        </p:nvSpPr>
        <p:spPr>
          <a:xfrm>
            <a:off x="736599" y="1266532"/>
            <a:ext cx="5359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 dirty="0">
                <a:solidFill>
                  <a:srgbClr val="00AFD8"/>
                </a:solidFill>
                <a:latin typeface="+mj-lt"/>
              </a:rPr>
              <a:t>Flujo externo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4F7D41-8E64-CED8-B18D-FC79959BC39B}"/>
              </a:ext>
            </a:extLst>
          </p:cNvPr>
          <p:cNvSpPr txBox="1"/>
          <p:nvPr/>
        </p:nvSpPr>
        <p:spPr>
          <a:xfrm>
            <a:off x="6141636" y="1279000"/>
            <a:ext cx="5313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 dirty="0">
                <a:solidFill>
                  <a:srgbClr val="00AFD8"/>
                </a:solidFill>
                <a:latin typeface="+mj-lt"/>
              </a:rPr>
              <a:t>Flujo interno</a:t>
            </a:r>
          </a:p>
        </p:txBody>
      </p:sp>
    </p:spTree>
    <p:extLst>
      <p:ext uri="{BB962C8B-B14F-4D97-AF65-F5344CB8AC3E}">
        <p14:creationId xmlns:p14="http://schemas.microsoft.com/office/powerpoint/2010/main" val="1349237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656AC-6799-6D4A-95D4-10ADC402A33C}"/>
              </a:ext>
            </a:extLst>
          </p:cNvPr>
          <p:cNvSpPr txBox="1"/>
          <p:nvPr/>
        </p:nvSpPr>
        <p:spPr>
          <a:xfrm>
            <a:off x="1521009" y="1322249"/>
            <a:ext cx="2171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dirty="0" err="1">
                <a:solidFill>
                  <a:srgbClr val="00AFD8"/>
                </a:solidFill>
                <a:latin typeface="+mj-lt"/>
              </a:rPr>
              <a:t>Transiente</a:t>
            </a:r>
            <a:endParaRPr lang="es-ES" sz="1600" dirty="0">
              <a:solidFill>
                <a:srgbClr val="00AFD8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5517D4-0353-3D42-4A5C-D02FF03DA3D3}"/>
              </a:ext>
            </a:extLst>
          </p:cNvPr>
          <p:cNvSpPr txBox="1"/>
          <p:nvPr/>
        </p:nvSpPr>
        <p:spPr>
          <a:xfrm>
            <a:off x="3818552" y="1322249"/>
            <a:ext cx="21710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dirty="0">
                <a:solidFill>
                  <a:srgbClr val="00AFD8"/>
                </a:solidFill>
                <a:latin typeface="+mj-lt"/>
              </a:rPr>
              <a:t>Estacionario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56133B-1545-692C-8961-3D326D24A2A6}"/>
              </a:ext>
            </a:extLst>
          </p:cNvPr>
          <p:cNvGrpSpPr/>
          <p:nvPr/>
        </p:nvGrpSpPr>
        <p:grpSpPr>
          <a:xfrm>
            <a:off x="1525662" y="1666642"/>
            <a:ext cx="4468554" cy="3176682"/>
            <a:chOff x="1527194" y="1520009"/>
            <a:chExt cx="4316540" cy="30686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258C0D-D1DC-996F-A636-7BD478B9BB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3062"/>
            <a:stretch/>
          </p:blipFill>
          <p:spPr>
            <a:xfrm>
              <a:off x="1527194" y="1520009"/>
              <a:ext cx="2097156" cy="30686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05C58E3-B685-55C0-4290-EEBBEB702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961"/>
            <a:stretch/>
          </p:blipFill>
          <p:spPr>
            <a:xfrm>
              <a:off x="3742083" y="1520009"/>
              <a:ext cx="2101651" cy="3068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5397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1EE1B-9723-95FA-B7D0-9D00E5137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19"/>
          <a:stretch/>
        </p:blipFill>
        <p:spPr>
          <a:xfrm>
            <a:off x="1584353" y="1640073"/>
            <a:ext cx="4404939" cy="3415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EC49A-D822-5AD9-9452-2E574171F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19"/>
          <a:stretch/>
        </p:blipFill>
        <p:spPr>
          <a:xfrm>
            <a:off x="6054179" y="1705226"/>
            <a:ext cx="4320906" cy="3350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8C7A08-5896-BA2C-20B6-DB426AFA7895}"/>
              </a:ext>
            </a:extLst>
          </p:cNvPr>
          <p:cNvSpPr txBox="1"/>
          <p:nvPr/>
        </p:nvSpPr>
        <p:spPr>
          <a:xfrm>
            <a:off x="1612364" y="1243561"/>
            <a:ext cx="43532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800" dirty="0">
                <a:solidFill>
                  <a:srgbClr val="00AFD8"/>
                </a:solidFill>
                <a:latin typeface="+mj-lt"/>
              </a:rPr>
              <a:t>Flujo Laminar</a:t>
            </a:r>
            <a:endParaRPr lang="en-US" sz="28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ACC64-1F98-20A4-8C09-FD4D49B2EA10}"/>
              </a:ext>
            </a:extLst>
          </p:cNvPr>
          <p:cNvSpPr txBox="1"/>
          <p:nvPr/>
        </p:nvSpPr>
        <p:spPr>
          <a:xfrm>
            <a:off x="6095999" y="1243561"/>
            <a:ext cx="42736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800" dirty="0">
                <a:solidFill>
                  <a:srgbClr val="00AFD8"/>
                </a:solidFill>
                <a:latin typeface="+mj-lt"/>
              </a:rPr>
              <a:t>Flujo Turbulento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4298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85644ED-03E3-4059-94A6-9E96B2088F9A}"/>
              </a:ext>
            </a:extLst>
          </p:cNvPr>
          <p:cNvSpPr/>
          <p:nvPr/>
        </p:nvSpPr>
        <p:spPr>
          <a:xfrm>
            <a:off x="2050472" y="1465188"/>
            <a:ext cx="8007928" cy="3568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43974-463B-8F3A-84F2-12156527EF3A}"/>
              </a:ext>
            </a:extLst>
          </p:cNvPr>
          <p:cNvSpPr txBox="1"/>
          <p:nvPr/>
        </p:nvSpPr>
        <p:spPr>
          <a:xfrm>
            <a:off x="2050472" y="1475303"/>
            <a:ext cx="3851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 dirty="0">
                <a:solidFill>
                  <a:srgbClr val="00AFD8"/>
                </a:solidFill>
                <a:latin typeface="+mj-lt"/>
              </a:rPr>
              <a:t>Sólido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5096A-703A-113D-214A-354E980D4EF5}"/>
              </a:ext>
            </a:extLst>
          </p:cNvPr>
          <p:cNvSpPr txBox="1"/>
          <p:nvPr/>
        </p:nvSpPr>
        <p:spPr>
          <a:xfrm>
            <a:off x="6148420" y="1465188"/>
            <a:ext cx="3909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 dirty="0">
                <a:solidFill>
                  <a:srgbClr val="00AFD8"/>
                </a:solidFill>
                <a:latin typeface="+mj-lt"/>
              </a:rPr>
              <a:t>Fluido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15D5CF-0FA9-CC9D-836E-291F7740D53A}"/>
              </a:ext>
            </a:extLst>
          </p:cNvPr>
          <p:cNvGrpSpPr/>
          <p:nvPr/>
        </p:nvGrpSpPr>
        <p:grpSpPr>
          <a:xfrm>
            <a:off x="6458135" y="2097966"/>
            <a:ext cx="3292564" cy="1102398"/>
            <a:chOff x="6679263" y="3781651"/>
            <a:chExt cx="3292564" cy="1102398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06876D6-BA95-60F2-6281-4E6477CCED1C}"/>
                </a:ext>
              </a:extLst>
            </p:cNvPr>
            <p:cNvSpPr/>
            <p:nvPr/>
          </p:nvSpPr>
          <p:spPr>
            <a:xfrm>
              <a:off x="7315843" y="4225495"/>
              <a:ext cx="1420368" cy="557583"/>
            </a:xfrm>
            <a:prstGeom prst="parallelogram">
              <a:avLst>
                <a:gd name="adj" fmla="val 709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49C0D94-447B-C861-97F9-390F7E92EEA4}"/>
                </a:ext>
              </a:extLst>
            </p:cNvPr>
            <p:cNvCxnSpPr>
              <a:cxnSpLocks/>
            </p:cNvCxnSpPr>
            <p:nvPr/>
          </p:nvCxnSpPr>
          <p:spPr>
            <a:xfrm>
              <a:off x="9400675" y="4167574"/>
              <a:ext cx="4695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092FFA-B660-D056-0BDA-810B8E779A58}"/>
                </a:ext>
              </a:extLst>
            </p:cNvPr>
            <p:cNvSpPr/>
            <p:nvPr/>
          </p:nvSpPr>
          <p:spPr>
            <a:xfrm>
              <a:off x="6955559" y="4121854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827F5C-07AF-353B-82E1-A5ECC774E19D}"/>
                </a:ext>
              </a:extLst>
            </p:cNvPr>
            <p:cNvSpPr/>
            <p:nvPr/>
          </p:nvSpPr>
          <p:spPr>
            <a:xfrm>
              <a:off x="6955559" y="4783078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082AFAA-5FC7-AA5C-3CB4-2B99F2F82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5843" y="3980695"/>
              <a:ext cx="0" cy="8023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74314B-6DA3-E200-667B-1284865CB8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04463" y="3980695"/>
              <a:ext cx="0" cy="244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5E66802-2163-14CD-3A17-6D9517C4F0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15843" y="4021335"/>
              <a:ext cx="38862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0F00BFF-0D9A-1C51-ED83-F4C1A826F322}"/>
                    </a:ext>
                  </a:extLst>
                </p:cNvPr>
                <p:cNvSpPr txBox="1"/>
                <p:nvPr/>
              </p:nvSpPr>
              <p:spPr>
                <a:xfrm>
                  <a:off x="7368732" y="3781651"/>
                  <a:ext cx="32053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34B6D1D-0BFE-4B68-8A7F-2BDFFAF690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8732" y="3781651"/>
                  <a:ext cx="320536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3208" r="-188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A23DF5-D350-17C4-407A-E8E57E6EC586}"/>
                </a:ext>
              </a:extLst>
            </p:cNvPr>
            <p:cNvGrpSpPr/>
            <p:nvPr/>
          </p:nvGrpSpPr>
          <p:grpSpPr>
            <a:xfrm rot="16200000">
              <a:off x="6982574" y="4103094"/>
              <a:ext cx="557583" cy="802383"/>
              <a:chOff x="2455785" y="5615940"/>
              <a:chExt cx="388620" cy="802383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557D5B3-D6BF-7BC5-46C7-75D5875466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785" y="5615940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09F80B0-39FE-DF89-DC47-0C2C27735E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405" y="5615940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7BDF7C2-5923-0355-EFC2-33A28535BE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5785" y="5656580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39A28D6-4194-AB0B-DBA4-BFF048D41B91}"/>
                    </a:ext>
                  </a:extLst>
                </p:cNvPr>
                <p:cNvSpPr txBox="1"/>
                <p:nvPr/>
              </p:nvSpPr>
              <p:spPr>
                <a:xfrm rot="16200000">
                  <a:off x="6661213" y="4395229"/>
                  <a:ext cx="2515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35D4F31-5F5E-4835-9051-A836CF9D7C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61213" y="4395229"/>
                  <a:ext cx="251543" cy="215444"/>
                </a:xfrm>
                <a:prstGeom prst="rect">
                  <a:avLst/>
                </a:prstGeom>
                <a:blipFill>
                  <a:blip r:embed="rId6"/>
                  <a:stretch>
                    <a:fillRect t="-12195" r="-22857" b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2EE872-3E52-2D12-3143-D9C248C3D801}"/>
                    </a:ext>
                  </a:extLst>
                </p:cNvPr>
                <p:cNvSpPr txBox="1"/>
                <p:nvPr/>
              </p:nvSpPr>
              <p:spPr>
                <a:xfrm>
                  <a:off x="9815759" y="3929270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F848C07-859F-4CF9-A87C-DD408779D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759" y="3929270"/>
                  <a:ext cx="156068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28000" r="-24000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4F33B9-9ECB-1E2D-0397-B46DFEA10F85}"/>
                </a:ext>
              </a:extLst>
            </p:cNvPr>
            <p:cNvSpPr txBox="1"/>
            <p:nvPr/>
          </p:nvSpPr>
          <p:spPr>
            <a:xfrm>
              <a:off x="7742156" y="4401672"/>
              <a:ext cx="4680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Fluido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DF6D71B-ED78-B89B-9902-326914A3D71E}"/>
              </a:ext>
            </a:extLst>
          </p:cNvPr>
          <p:cNvGrpSpPr/>
          <p:nvPr/>
        </p:nvGrpSpPr>
        <p:grpSpPr>
          <a:xfrm>
            <a:off x="6458135" y="3625149"/>
            <a:ext cx="3292564" cy="1102398"/>
            <a:chOff x="6679263" y="5424581"/>
            <a:chExt cx="3292564" cy="1102398"/>
          </a:xfrm>
        </p:grpSpPr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0CA6A65D-435D-CBBE-6F23-A9EAB7AC0793}"/>
                </a:ext>
              </a:extLst>
            </p:cNvPr>
            <p:cNvSpPr/>
            <p:nvPr/>
          </p:nvSpPr>
          <p:spPr>
            <a:xfrm>
              <a:off x="7336624" y="5868425"/>
              <a:ext cx="1621871" cy="557583"/>
            </a:xfrm>
            <a:prstGeom prst="parallelogram">
              <a:avLst>
                <a:gd name="adj" fmla="val 11100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145875-4546-106B-53B0-763940E95BA9}"/>
                </a:ext>
              </a:extLst>
            </p:cNvPr>
            <p:cNvCxnSpPr>
              <a:cxnSpLocks/>
            </p:cNvCxnSpPr>
            <p:nvPr/>
          </p:nvCxnSpPr>
          <p:spPr>
            <a:xfrm>
              <a:off x="9400675" y="5810504"/>
              <a:ext cx="4695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04318B1-177C-3D0E-7631-E70C2E6046BE}"/>
                </a:ext>
              </a:extLst>
            </p:cNvPr>
            <p:cNvSpPr/>
            <p:nvPr/>
          </p:nvSpPr>
          <p:spPr>
            <a:xfrm>
              <a:off x="6955559" y="5764784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20DF011-4109-E1DF-7AD7-3D9743D30B1C}"/>
                </a:ext>
              </a:extLst>
            </p:cNvPr>
            <p:cNvSpPr/>
            <p:nvPr/>
          </p:nvSpPr>
          <p:spPr>
            <a:xfrm>
              <a:off x="6955559" y="6426008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B6CD668-8103-179A-76A5-19A3BD27459C}"/>
                </a:ext>
              </a:extLst>
            </p:cNvPr>
            <p:cNvGrpSpPr/>
            <p:nvPr/>
          </p:nvGrpSpPr>
          <p:grpSpPr>
            <a:xfrm>
              <a:off x="7315842" y="5623625"/>
              <a:ext cx="626827" cy="802383"/>
              <a:chOff x="7317542" y="5212856"/>
              <a:chExt cx="388620" cy="80238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006B61A-8C36-B684-9246-AB5394F1CD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7542" y="5212856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46A7DDD-27CF-667F-47F9-E82A1C8B34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06162" y="5212856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DE1A05B-E127-4140-39BE-375A5A2109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17542" y="5253496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972D42D-9E74-3856-FDF4-F7E1E5CCC721}"/>
                    </a:ext>
                  </a:extLst>
                </p:cNvPr>
                <p:cNvSpPr txBox="1"/>
                <p:nvPr/>
              </p:nvSpPr>
              <p:spPr>
                <a:xfrm>
                  <a:off x="7463443" y="5424581"/>
                  <a:ext cx="324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CL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9ECE4DA0-9ECF-433D-A1A6-126C481193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3443" y="5424581"/>
                  <a:ext cx="32470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3208" r="-3774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9054F15-03E8-6A39-0A06-18902C514179}"/>
                </a:ext>
              </a:extLst>
            </p:cNvPr>
            <p:cNvGrpSpPr/>
            <p:nvPr/>
          </p:nvGrpSpPr>
          <p:grpSpPr>
            <a:xfrm rot="16200000">
              <a:off x="6982574" y="5746024"/>
              <a:ext cx="557583" cy="802383"/>
              <a:chOff x="2455785" y="5615940"/>
              <a:chExt cx="388620" cy="802383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CD9610B-DCA5-5E99-5325-32D40F23B4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785" y="5615940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0795DF6-997A-31F8-6354-13FE4CE782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405" y="5615940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4E128BC-FFAB-EC93-1E8B-CD67CD93A5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5785" y="5656580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6E8DE95-731B-5F02-8E9D-CA8C7F79EAC6}"/>
                    </a:ext>
                  </a:extLst>
                </p:cNvPr>
                <p:cNvSpPr txBox="1"/>
                <p:nvPr/>
              </p:nvSpPr>
              <p:spPr>
                <a:xfrm rot="16200000">
                  <a:off x="6661213" y="6038159"/>
                  <a:ext cx="2515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7F2F28A0-4ED0-4F27-BEEE-560D4E45B6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61213" y="6038159"/>
                  <a:ext cx="251543" cy="215444"/>
                </a:xfrm>
                <a:prstGeom prst="rect">
                  <a:avLst/>
                </a:prstGeom>
                <a:blipFill>
                  <a:blip r:embed="rId9"/>
                  <a:stretch>
                    <a:fillRect t="-14634" r="-22857" b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E73DDC1-22C1-B8EC-6815-39AE9A7EFF1F}"/>
                    </a:ext>
                  </a:extLst>
                </p:cNvPr>
                <p:cNvSpPr txBox="1"/>
                <p:nvPr/>
              </p:nvSpPr>
              <p:spPr>
                <a:xfrm>
                  <a:off x="9815759" y="5572200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0C574D5-9197-4FC6-B243-4A8A2B8976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759" y="5572200"/>
                  <a:ext cx="156068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28000" r="-24000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C8A916-9F60-E7AC-344E-33F98B9E44CC}"/>
                </a:ext>
              </a:extLst>
            </p:cNvPr>
            <p:cNvSpPr txBox="1"/>
            <p:nvPr/>
          </p:nvSpPr>
          <p:spPr>
            <a:xfrm>
              <a:off x="7856457" y="6038437"/>
              <a:ext cx="4680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Fluido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BFCA2B-96CE-0DD3-745B-4A499A725F2D}"/>
                  </a:ext>
                </a:extLst>
              </p:cNvPr>
              <p:cNvSpPr txBox="1"/>
              <p:nvPr/>
            </p:nvSpPr>
            <p:spPr>
              <a:xfrm>
                <a:off x="6347934" y="1885283"/>
                <a:ext cx="834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cs typeface="Times New Roman" panose="02020603050405020304" pitchFamily="18" charset="0"/>
                  </a:rPr>
                  <a:t>Instante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BFCA2B-96CE-0DD3-745B-4A499A725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934" y="1885283"/>
                <a:ext cx="834587" cy="215444"/>
              </a:xfrm>
              <a:prstGeom prst="rect">
                <a:avLst/>
              </a:prstGeom>
              <a:blipFill>
                <a:blip r:embed="rId10"/>
                <a:stretch>
                  <a:fillRect l="-10949" t="-25000" r="-2920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6BEE1D-AF9D-5F1A-A574-DE607AD37B69}"/>
                  </a:ext>
                </a:extLst>
              </p:cNvPr>
              <p:cNvSpPr txBox="1"/>
              <p:nvPr/>
            </p:nvSpPr>
            <p:spPr>
              <a:xfrm>
                <a:off x="6347934" y="3410251"/>
                <a:ext cx="12057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cs typeface="Times New Roman" panose="02020603050405020304" pitchFamily="18" charset="0"/>
                  </a:rPr>
                  <a:t>Instante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sz="1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𝐭</m:t>
                        </m:r>
                      </m:e>
                      <m:sub>
                        <m:r>
                          <a:rPr lang="en-US" sz="1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6BEE1D-AF9D-5F1A-A574-DE607AD37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934" y="3410251"/>
                <a:ext cx="1205715" cy="215444"/>
              </a:xfrm>
              <a:prstGeom prst="rect">
                <a:avLst/>
              </a:prstGeom>
              <a:blipFill>
                <a:blip r:embed="rId11"/>
                <a:stretch>
                  <a:fillRect l="-8586" t="-25000" r="-3030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77A9F02-78DE-A438-940A-722C95BFEC5A}"/>
              </a:ext>
            </a:extLst>
          </p:cNvPr>
          <p:cNvSpPr/>
          <p:nvPr/>
        </p:nvSpPr>
        <p:spPr>
          <a:xfrm>
            <a:off x="2958902" y="2534666"/>
            <a:ext cx="1420368" cy="557583"/>
          </a:xfrm>
          <a:prstGeom prst="parallelogram">
            <a:avLst>
              <a:gd name="adj" fmla="val 7091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994E11B-7392-3253-20CE-E2DA9D1FC503}"/>
              </a:ext>
            </a:extLst>
          </p:cNvPr>
          <p:cNvCxnSpPr>
            <a:cxnSpLocks/>
          </p:cNvCxnSpPr>
          <p:nvPr/>
        </p:nvCxnSpPr>
        <p:spPr>
          <a:xfrm>
            <a:off x="5043734" y="2476745"/>
            <a:ext cx="469533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891F50B-E067-07CF-3E2A-E6553E37C1B8}"/>
              </a:ext>
            </a:extLst>
          </p:cNvPr>
          <p:cNvSpPr/>
          <p:nvPr/>
        </p:nvSpPr>
        <p:spPr>
          <a:xfrm>
            <a:off x="2598618" y="2431025"/>
            <a:ext cx="2445116" cy="100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9CABF96-9BF7-DE74-E83D-8E7CF04592AF}"/>
              </a:ext>
            </a:extLst>
          </p:cNvPr>
          <p:cNvSpPr/>
          <p:nvPr/>
        </p:nvSpPr>
        <p:spPr>
          <a:xfrm>
            <a:off x="2602246" y="3096455"/>
            <a:ext cx="2445116" cy="100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2BAE41-F045-18CD-4145-C48A3BE4407A}"/>
              </a:ext>
            </a:extLst>
          </p:cNvPr>
          <p:cNvCxnSpPr>
            <a:cxnSpLocks/>
          </p:cNvCxnSpPr>
          <p:nvPr/>
        </p:nvCxnSpPr>
        <p:spPr>
          <a:xfrm flipV="1">
            <a:off x="2958902" y="2575795"/>
            <a:ext cx="0" cy="516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1AC17E7-FDED-893C-EC0D-F89CA0770C0B}"/>
                  </a:ext>
                </a:extLst>
              </p:cNvPr>
              <p:cNvSpPr txBox="1"/>
              <p:nvPr/>
            </p:nvSpPr>
            <p:spPr>
              <a:xfrm>
                <a:off x="3066574" y="2512628"/>
                <a:ext cx="152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1AC17E7-FDED-893C-EC0D-F89CA0770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574" y="2512628"/>
                <a:ext cx="152926" cy="215444"/>
              </a:xfrm>
              <a:prstGeom prst="rect">
                <a:avLst/>
              </a:prstGeom>
              <a:blipFill>
                <a:blip r:embed="rId12"/>
                <a:stretch>
                  <a:fillRect l="-16000"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E1CD2B5-8EFD-7544-E8D0-46216CB07BB2}"/>
                  </a:ext>
                </a:extLst>
              </p:cNvPr>
              <p:cNvSpPr txBox="1"/>
              <p:nvPr/>
            </p:nvSpPr>
            <p:spPr>
              <a:xfrm>
                <a:off x="5073735" y="2229042"/>
                <a:ext cx="6946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Fuerza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E1CD2B5-8EFD-7544-E8D0-46216CB07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735" y="2229042"/>
                <a:ext cx="694677" cy="215444"/>
              </a:xfrm>
              <a:prstGeom prst="rect">
                <a:avLst/>
              </a:prstGeom>
              <a:blipFill>
                <a:blip r:embed="rId13"/>
                <a:stretch>
                  <a:fillRect l="-15789" t="-31429" r="-7018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3EFD8A0E-2D02-F530-C70D-1923EF652F24}"/>
              </a:ext>
            </a:extLst>
          </p:cNvPr>
          <p:cNvSpPr txBox="1"/>
          <p:nvPr/>
        </p:nvSpPr>
        <p:spPr>
          <a:xfrm>
            <a:off x="3385214" y="2710843"/>
            <a:ext cx="46807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Sólido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EF0AC113-325B-F095-358D-A8B2F7F24F34}"/>
              </a:ext>
            </a:extLst>
          </p:cNvPr>
          <p:cNvSpPr>
            <a:spLocks noChangeAspect="1"/>
          </p:cNvSpPr>
          <p:nvPr/>
        </p:nvSpPr>
        <p:spPr>
          <a:xfrm>
            <a:off x="2571359" y="2698564"/>
            <a:ext cx="793074" cy="793074"/>
          </a:xfrm>
          <a:prstGeom prst="arc">
            <a:avLst>
              <a:gd name="adj1" fmla="val 16200000"/>
              <a:gd name="adj2" fmla="val 18271149"/>
            </a:avLst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CDF2D597-B48A-F272-F540-5BF197BECD0A}"/>
              </a:ext>
            </a:extLst>
          </p:cNvPr>
          <p:cNvCxnSpPr>
            <a:cxnSpLocks/>
          </p:cNvCxnSpPr>
          <p:nvPr/>
        </p:nvCxnSpPr>
        <p:spPr>
          <a:xfrm flipV="1">
            <a:off x="2737641" y="2719578"/>
            <a:ext cx="355872" cy="6946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C989E2EB-28F8-7027-53D7-1E2DE75EC942}"/>
                  </a:ext>
                </a:extLst>
              </p:cNvPr>
              <p:cNvSpPr txBox="1"/>
              <p:nvPr/>
            </p:nvSpPr>
            <p:spPr>
              <a:xfrm>
                <a:off x="2273922" y="3384767"/>
                <a:ext cx="173823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Deformación 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por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esfuerzo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cortante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CL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C989E2EB-28F8-7027-53D7-1E2DE75EC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922" y="3384767"/>
                <a:ext cx="1738230" cy="430887"/>
              </a:xfrm>
              <a:prstGeom prst="rect">
                <a:avLst/>
              </a:prstGeom>
              <a:blipFill>
                <a:blip r:embed="rId14"/>
                <a:stretch>
                  <a:fillRect l="-6316" t="-12676"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5A5ED455-2499-A5C2-6F7F-CD5697A285E2}"/>
                  </a:ext>
                </a:extLst>
              </p:cNvPr>
              <p:cNvSpPr txBox="1"/>
              <p:nvPr/>
            </p:nvSpPr>
            <p:spPr>
              <a:xfrm>
                <a:off x="2293098" y="1882285"/>
                <a:ext cx="173823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Área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contacto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CL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5A5ED455-2499-A5C2-6F7F-CD5697A28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98" y="1882285"/>
                <a:ext cx="1738230" cy="215444"/>
              </a:xfrm>
              <a:prstGeom prst="rect">
                <a:avLst/>
              </a:prstGeom>
              <a:blipFill>
                <a:blip r:embed="rId15"/>
                <a:stretch>
                  <a:fillRect l="-6316" t="-25714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19FC3889-CF64-C1E4-9A18-0CB96A0584E1}"/>
                  </a:ext>
                </a:extLst>
              </p:cNvPr>
              <p:cNvSpPr txBox="1"/>
              <p:nvPr/>
            </p:nvSpPr>
            <p:spPr>
              <a:xfrm>
                <a:off x="3953912" y="1878252"/>
                <a:ext cx="12902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Esfuerzo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cortante</a:t>
                </a:r>
                <a:endParaRPr lang="es-CL" sz="14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19FC3889-CF64-C1E4-9A18-0CB96A058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912" y="1878252"/>
                <a:ext cx="1290252" cy="430887"/>
              </a:xfrm>
              <a:prstGeom prst="rect">
                <a:avLst/>
              </a:prstGeom>
              <a:blipFill>
                <a:blip r:embed="rId16"/>
                <a:stretch>
                  <a:fillRect l="-6161" t="-12676" r="-6161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AA653106-4FF1-1B8D-B855-BF5D742A65E8}"/>
              </a:ext>
            </a:extLst>
          </p:cNvPr>
          <p:cNvCxnSpPr>
            <a:cxnSpLocks/>
          </p:cNvCxnSpPr>
          <p:nvPr/>
        </p:nvCxnSpPr>
        <p:spPr>
          <a:xfrm>
            <a:off x="3151963" y="2100399"/>
            <a:ext cx="436454" cy="4464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1F7C9130-47D7-D1D9-9831-A04184A13C04}"/>
              </a:ext>
            </a:extLst>
          </p:cNvPr>
          <p:cNvCxnSpPr>
            <a:cxnSpLocks/>
            <a:endCxn id="48" idx="1"/>
          </p:cNvCxnSpPr>
          <p:nvPr/>
        </p:nvCxnSpPr>
        <p:spPr>
          <a:xfrm flipH="1">
            <a:off x="3866799" y="2138133"/>
            <a:ext cx="210916" cy="3965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7A338969-6707-0739-737B-22D2F3E57AAE}"/>
              </a:ext>
            </a:extLst>
          </p:cNvPr>
          <p:cNvCxnSpPr>
            <a:cxnSpLocks/>
          </p:cNvCxnSpPr>
          <p:nvPr/>
        </p:nvCxnSpPr>
        <p:spPr>
          <a:xfrm>
            <a:off x="3727580" y="2530460"/>
            <a:ext cx="335552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58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C7556580-F271-BE24-104E-3214568AF745}"/>
              </a:ext>
            </a:extLst>
          </p:cNvPr>
          <p:cNvSpPr/>
          <p:nvPr/>
        </p:nvSpPr>
        <p:spPr>
          <a:xfrm>
            <a:off x="5046246" y="1072684"/>
            <a:ext cx="3429818" cy="3022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42D876B-FE97-6768-28AA-EF43C4FDFA48}"/>
              </a:ext>
            </a:extLst>
          </p:cNvPr>
          <p:cNvSpPr/>
          <p:nvPr/>
        </p:nvSpPr>
        <p:spPr>
          <a:xfrm>
            <a:off x="1616427" y="1072685"/>
            <a:ext cx="3429818" cy="3022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EAC76E-41E0-B076-E346-72E405300DEE}"/>
              </a:ext>
            </a:extLst>
          </p:cNvPr>
          <p:cNvGrpSpPr/>
          <p:nvPr/>
        </p:nvGrpSpPr>
        <p:grpSpPr>
          <a:xfrm>
            <a:off x="1691060" y="1227542"/>
            <a:ext cx="3292564" cy="1490700"/>
            <a:chOff x="2310669" y="4190397"/>
            <a:chExt cx="3292564" cy="10360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F5EA72-7B9B-44B5-E518-77AEEF9C7F4D}"/>
                </a:ext>
              </a:extLst>
            </p:cNvPr>
            <p:cNvSpPr/>
            <p:nvPr/>
          </p:nvSpPr>
          <p:spPr>
            <a:xfrm>
              <a:off x="2625016" y="4572555"/>
              <a:ext cx="2256155" cy="5529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202756-72DC-E826-B7B9-80CA70866367}"/>
                </a:ext>
              </a:extLst>
            </p:cNvPr>
            <p:cNvCxnSpPr>
              <a:cxnSpLocks/>
            </p:cNvCxnSpPr>
            <p:nvPr/>
          </p:nvCxnSpPr>
          <p:spPr>
            <a:xfrm>
              <a:off x="5032081" y="4509999"/>
              <a:ext cx="4695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A19967-D401-F192-86AB-6A0BC7969086}"/>
                </a:ext>
              </a:extLst>
            </p:cNvPr>
            <p:cNvSpPr/>
            <p:nvPr/>
          </p:nvSpPr>
          <p:spPr>
            <a:xfrm>
              <a:off x="2586965" y="4464279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97F2FF0-B99D-6CDE-DD00-2ADF7F6A12DD}"/>
                </a:ext>
              </a:extLst>
            </p:cNvPr>
            <p:cNvSpPr/>
            <p:nvPr/>
          </p:nvSpPr>
          <p:spPr>
            <a:xfrm>
              <a:off x="2586965" y="5125503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9989060-C7E4-1183-BB16-F8C1FA4AA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248" y="4323120"/>
              <a:ext cx="0" cy="802383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24C4DB1-0C46-352B-7C3D-2A27E684B349}"/>
                    </a:ext>
                  </a:extLst>
                </p:cNvPr>
                <p:cNvSpPr txBox="1"/>
                <p:nvPr/>
              </p:nvSpPr>
              <p:spPr>
                <a:xfrm>
                  <a:off x="3037939" y="4190397"/>
                  <a:ext cx="11022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2132B0B-1252-4CCB-96DA-A4862CFA7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939" y="4190397"/>
                  <a:ext cx="110226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55556" r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15EE497-795E-4F72-BA8F-BB40363499B8}"/>
                </a:ext>
              </a:extLst>
            </p:cNvPr>
            <p:cNvGrpSpPr/>
            <p:nvPr/>
          </p:nvGrpSpPr>
          <p:grpSpPr>
            <a:xfrm rot="16200000">
              <a:off x="2612646" y="4444184"/>
              <a:ext cx="560252" cy="802383"/>
              <a:chOff x="2455785" y="5615940"/>
              <a:chExt cx="388620" cy="802383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3DDE897-4B98-F389-CF35-DBAF25925C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785" y="5615940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9684002-544C-EAC9-2469-D323B4A7A2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405" y="5615940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27F5746-573D-89C7-5F5F-E31B6C476A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5785" y="5656580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F267583-C228-014D-4878-73E39230C152}"/>
                    </a:ext>
                  </a:extLst>
                </p:cNvPr>
                <p:cNvSpPr txBox="1"/>
                <p:nvPr/>
              </p:nvSpPr>
              <p:spPr>
                <a:xfrm rot="16200000">
                  <a:off x="2292619" y="4737654"/>
                  <a:ext cx="2515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B751CE0-6D7A-4D63-B953-D6F3A80E6E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292619" y="4737654"/>
                  <a:ext cx="251543" cy="215444"/>
                </a:xfrm>
                <a:prstGeom prst="rect">
                  <a:avLst/>
                </a:prstGeom>
                <a:blipFill>
                  <a:blip r:embed="rId7"/>
                  <a:stretch>
                    <a:fillRect r="-2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7476005-52EB-66CC-1186-8FBA25A2C181}"/>
                    </a:ext>
                  </a:extLst>
                </p:cNvPr>
                <p:cNvSpPr txBox="1"/>
                <p:nvPr/>
              </p:nvSpPr>
              <p:spPr>
                <a:xfrm>
                  <a:off x="5447165" y="4271695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B79CA3F-833A-43B7-9360-B16E5BFF1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7165" y="4271695"/>
                  <a:ext cx="156068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26923" r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74193-CB25-E1B8-F6DC-2228C9C1D7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248" y="5117985"/>
              <a:ext cx="2445116" cy="75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91C7D17-6C30-DF62-9313-7C66CDA212A8}"/>
                    </a:ext>
                  </a:extLst>
                </p:cNvPr>
                <p:cNvSpPr txBox="1"/>
                <p:nvPr/>
              </p:nvSpPr>
              <p:spPr>
                <a:xfrm>
                  <a:off x="5376840" y="4960545"/>
                  <a:ext cx="11022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B1C14D7-F1DF-4863-8470-2823174C39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6840" y="4960545"/>
                  <a:ext cx="110226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8889" r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C992470-A6CB-5AA8-D29E-2ED6219EC6A3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4848507"/>
              <a:ext cx="579200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A62C91F-4814-79F7-2E2D-6072020B30D7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4747756"/>
              <a:ext cx="778932" cy="331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6D8E50-585D-F0E5-E273-6774540D1D52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4949373"/>
              <a:ext cx="37316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BD05153-DF53-0CB2-EB85-13C0463B2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3764" y="4646785"/>
              <a:ext cx="984346" cy="59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8AADF6-D4AE-0638-436F-04C75CAD1386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5038714"/>
              <a:ext cx="20552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449F21-A053-C36A-8803-17C364980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248" y="4563995"/>
              <a:ext cx="1158399" cy="569025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339120F-9272-80CE-9EEC-222DD6B819A4}"/>
                  </a:ext>
                </a:extLst>
              </p:cNvPr>
              <p:cNvSpPr txBox="1"/>
              <p:nvPr/>
            </p:nvSpPr>
            <p:spPr>
              <a:xfrm>
                <a:off x="2747034" y="3338951"/>
                <a:ext cx="1150747" cy="4840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CL" sz="1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s-C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𝒅𝒖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𝒅𝒚</m:t>
                          </m:r>
                        </m:den>
                      </m:f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339120F-9272-80CE-9EEC-222DD6B81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034" y="3338951"/>
                <a:ext cx="1150747" cy="484043"/>
              </a:xfrm>
              <a:prstGeom prst="rect">
                <a:avLst/>
              </a:prstGeom>
              <a:blipFill>
                <a:blip r:embed="rId10"/>
                <a:stretch>
                  <a:fillRect l="-2128" r="-4255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E6AA2C0D-1ABB-4A1B-2715-AA7C726813DB}"/>
              </a:ext>
            </a:extLst>
          </p:cNvPr>
          <p:cNvSpPr txBox="1"/>
          <p:nvPr/>
        </p:nvSpPr>
        <p:spPr>
          <a:xfrm>
            <a:off x="2483281" y="3049192"/>
            <a:ext cx="15317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CL" sz="1400" b="1" dirty="0">
                <a:cs typeface="Times New Roman" panose="02020603050405020304" pitchFamily="18" charset="0"/>
              </a:rPr>
              <a:t>Taza de deformación</a:t>
            </a:r>
          </a:p>
        </p:txBody>
      </p:sp>
    </p:spTree>
    <p:extLst>
      <p:ext uri="{BB962C8B-B14F-4D97-AF65-F5344CB8AC3E}">
        <p14:creationId xmlns:p14="http://schemas.microsoft.com/office/powerpoint/2010/main" val="805934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BCD306-CD91-28E1-8905-334071F5E76C}"/>
              </a:ext>
            </a:extLst>
          </p:cNvPr>
          <p:cNvSpPr/>
          <p:nvPr/>
        </p:nvSpPr>
        <p:spPr>
          <a:xfrm>
            <a:off x="5992685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732602-EC03-9778-4A1F-2166B04F37BF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575863-E851-B46F-334B-6537DF6EED25}"/>
              </a:ext>
            </a:extLst>
          </p:cNvPr>
          <p:cNvSpPr/>
          <p:nvPr/>
        </p:nvSpPr>
        <p:spPr>
          <a:xfrm>
            <a:off x="3620135" y="1984692"/>
            <a:ext cx="4951730" cy="2888615"/>
          </a:xfrm>
          <a:prstGeom prst="rect">
            <a:avLst/>
          </a:prstGeom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D7C17-B741-799E-03F1-F7BF5D901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0" t="4582" b="4582"/>
          <a:stretch/>
        </p:blipFill>
        <p:spPr>
          <a:xfrm>
            <a:off x="7064734" y="3418508"/>
            <a:ext cx="2321394" cy="1540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180835-C2C0-EDB5-0589-43F21C14C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734" y="1458700"/>
            <a:ext cx="2321394" cy="1549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71A27-1EDD-2202-A232-9744561DEF8A}"/>
              </a:ext>
            </a:extLst>
          </p:cNvPr>
          <p:cNvSpPr txBox="1"/>
          <p:nvPr/>
        </p:nvSpPr>
        <p:spPr>
          <a:xfrm>
            <a:off x="7064734" y="1132431"/>
            <a:ext cx="2321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dirty="0">
                <a:solidFill>
                  <a:srgbClr val="00AFD8"/>
                </a:solidFill>
                <a:latin typeface="+mj-lt"/>
              </a:rPr>
              <a:t>Fluido Newtoniano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3A401F-EC78-840E-B687-25F290965681}"/>
              </a:ext>
            </a:extLst>
          </p:cNvPr>
          <p:cNvSpPr txBox="1"/>
          <p:nvPr/>
        </p:nvSpPr>
        <p:spPr>
          <a:xfrm>
            <a:off x="7014293" y="3079954"/>
            <a:ext cx="2371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dirty="0">
                <a:solidFill>
                  <a:srgbClr val="00AFD8"/>
                </a:solidFill>
                <a:latin typeface="+mj-lt"/>
              </a:rPr>
              <a:t>Fluido No newtoniano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ABAA0C-D9FF-C3AD-601D-40025EA89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359" y="1120454"/>
            <a:ext cx="4145242" cy="390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09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2738</TotalTime>
  <Words>287</Words>
  <Application>Microsoft Office PowerPoint</Application>
  <PresentationFormat>Widescreen</PresentationFormat>
  <Paragraphs>139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Ramirez Cuevas</dc:creator>
  <cp:lastModifiedBy>Francisco Ramirez Cuevas</cp:lastModifiedBy>
  <cp:revision>1</cp:revision>
  <dcterms:created xsi:type="dcterms:W3CDTF">2023-02-20T16:17:21Z</dcterms:created>
  <dcterms:modified xsi:type="dcterms:W3CDTF">2023-03-08T15:34:41Z</dcterms:modified>
</cp:coreProperties>
</file>